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8"/>
  </p:notesMasterIdLst>
  <p:sldIdLst>
    <p:sldId id="256" r:id="rId5"/>
    <p:sldId id="269" r:id="rId6"/>
    <p:sldId id="293" r:id="rId7"/>
    <p:sldId id="294" r:id="rId8"/>
    <p:sldId id="268" r:id="rId9"/>
    <p:sldId id="260" r:id="rId10"/>
    <p:sldId id="280" r:id="rId11"/>
    <p:sldId id="271" r:id="rId12"/>
    <p:sldId id="287" r:id="rId13"/>
    <p:sldId id="277" r:id="rId14"/>
    <p:sldId id="289" r:id="rId15"/>
    <p:sldId id="290" r:id="rId16"/>
    <p:sldId id="279" r:id="rId17"/>
    <p:sldId id="292" r:id="rId18"/>
    <p:sldId id="274" r:id="rId19"/>
    <p:sldId id="281" r:id="rId20"/>
    <p:sldId id="272" r:id="rId21"/>
    <p:sldId id="282" r:id="rId22"/>
    <p:sldId id="283" r:id="rId23"/>
    <p:sldId id="285" r:id="rId24"/>
    <p:sldId id="284" r:id="rId25"/>
    <p:sldId id="267" r:id="rId26"/>
    <p:sldId id="266" r:id="rId27"/>
  </p:sldIdLst>
  <p:sldSz cx="9144000" cy="5143500" type="screen16x9"/>
  <p:notesSz cx="6858000" cy="9144000"/>
  <p:embeddedFontLst>
    <p:embeddedFont>
      <p:font typeface="Old Standard TT" panose="020B0604020202020204" charset="0"/>
      <p:regular r:id="rId29"/>
      <p:bold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32" roundtripDataSignature="AMtx7mjdKObvdhqK55yuWIY6eZ5VfoVR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FF"/>
    <a:srgbClr val="26A69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A43C3-C3D7-47C6-8794-8F2EFF576219}" v="299" dt="2025-05-07T05:41:12.884"/>
    <p1510:client id="{DC7AAFFD-C02A-4653-B41F-93F12755E3C2}" v="5" dt="2025-05-06T20:07:40.128"/>
    <p1510:client id="{E3743CE0-D666-05B0-7725-D85DA4BED80E}" v="337" dt="2025-05-07T15:04:58.621"/>
    <p1510:client id="{FED3A0F9-D620-EB44-AC25-16DC473F3B3C}" v="837" dt="2025-05-07T22:04:46.5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ch, Daniel V" userId="230ccb0d-ab1d-46b4-9552-81407dadd1ef" providerId="ADAL" clId="{188A43C3-C3D7-47C6-8794-8F2EFF576219}"/>
    <pc:docChg chg="undo custSel addSld delSld modSld sldOrd">
      <pc:chgData name="Thach, Daniel V" userId="230ccb0d-ab1d-46b4-9552-81407dadd1ef" providerId="ADAL" clId="{188A43C3-C3D7-47C6-8794-8F2EFF576219}" dt="2025-05-07T06:27:14.647" v="1473" actId="167"/>
      <pc:docMkLst>
        <pc:docMk/>
      </pc:docMkLst>
      <pc:sldChg chg="addSp delSp modSp mod">
        <pc:chgData name="Thach, Daniel V" userId="230ccb0d-ab1d-46b4-9552-81407dadd1ef" providerId="ADAL" clId="{188A43C3-C3D7-47C6-8794-8F2EFF576219}" dt="2025-05-07T04:45:48.372" v="1230" actId="14100"/>
        <pc:sldMkLst>
          <pc:docMk/>
          <pc:sldMk cId="0" sldId="266"/>
        </pc:sldMkLst>
        <pc:spChg chg="add del mod">
          <ac:chgData name="Thach, Daniel V" userId="230ccb0d-ab1d-46b4-9552-81407dadd1ef" providerId="ADAL" clId="{188A43C3-C3D7-47C6-8794-8F2EFF576219}" dt="2025-05-07T04:42:32.578" v="1150" actId="478"/>
          <ac:spMkLst>
            <pc:docMk/>
            <pc:sldMk cId="0" sldId="266"/>
            <ac:spMk id="2" creationId="{0044162B-8AA2-A144-8596-1DE08AC07038}"/>
          </ac:spMkLst>
        </pc:spChg>
        <pc:spChg chg="add mod">
          <ac:chgData name="Thach, Daniel V" userId="230ccb0d-ab1d-46b4-9552-81407dadd1ef" providerId="ADAL" clId="{188A43C3-C3D7-47C6-8794-8F2EFF576219}" dt="2025-05-07T04:40:37.042" v="1135"/>
          <ac:spMkLst>
            <pc:docMk/>
            <pc:sldMk cId="0" sldId="266"/>
            <ac:spMk id="3" creationId="{0D01CF6C-C3AD-9612-FDF9-0AD0DE536680}"/>
          </ac:spMkLst>
        </pc:spChg>
        <pc:spChg chg="add del">
          <ac:chgData name="Thach, Daniel V" userId="230ccb0d-ab1d-46b4-9552-81407dadd1ef" providerId="ADAL" clId="{188A43C3-C3D7-47C6-8794-8F2EFF576219}" dt="2025-05-07T04:40:42.387" v="1137" actId="22"/>
          <ac:spMkLst>
            <pc:docMk/>
            <pc:sldMk cId="0" sldId="266"/>
            <ac:spMk id="5" creationId="{F47FCBB0-F90A-5EDE-14E5-E39926D68F5A}"/>
          </ac:spMkLst>
        </pc:spChg>
        <pc:spChg chg="add mod ord">
          <ac:chgData name="Thach, Daniel V" userId="230ccb0d-ab1d-46b4-9552-81407dadd1ef" providerId="ADAL" clId="{188A43C3-C3D7-47C6-8794-8F2EFF576219}" dt="2025-05-07T04:44:40.587" v="1215"/>
          <ac:spMkLst>
            <pc:docMk/>
            <pc:sldMk cId="0" sldId="266"/>
            <ac:spMk id="7" creationId="{A2B7CC18-B7CE-0C94-53DD-55D8CE26E627}"/>
          </ac:spMkLst>
        </pc:spChg>
        <pc:spChg chg="add del mod">
          <ac:chgData name="Thach, Daniel V" userId="230ccb0d-ab1d-46b4-9552-81407dadd1ef" providerId="ADAL" clId="{188A43C3-C3D7-47C6-8794-8F2EFF576219}" dt="2025-05-07T04:43:58.925" v="1199" actId="478"/>
          <ac:spMkLst>
            <pc:docMk/>
            <pc:sldMk cId="0" sldId="266"/>
            <ac:spMk id="8" creationId="{F63E406B-E261-062E-7043-EBD41FFE68DD}"/>
          </ac:spMkLst>
        </pc:spChg>
        <pc:spChg chg="add mod ord">
          <ac:chgData name="Thach, Daniel V" userId="230ccb0d-ab1d-46b4-9552-81407dadd1ef" providerId="ADAL" clId="{188A43C3-C3D7-47C6-8794-8F2EFF576219}" dt="2025-05-07T04:45:48.372" v="1230" actId="14100"/>
          <ac:spMkLst>
            <pc:docMk/>
            <pc:sldMk cId="0" sldId="266"/>
            <ac:spMk id="11" creationId="{452EAB63-F734-BE23-0AD3-78BAD1FC812C}"/>
          </ac:spMkLst>
        </pc:spChg>
        <pc:spChg chg="mod">
          <ac:chgData name="Thach, Daniel V" userId="230ccb0d-ab1d-46b4-9552-81407dadd1ef" providerId="ADAL" clId="{188A43C3-C3D7-47C6-8794-8F2EFF576219}" dt="2025-05-07T04:43:46.893" v="1196" actId="255"/>
          <ac:spMkLst>
            <pc:docMk/>
            <pc:sldMk cId="0" sldId="266"/>
            <ac:spMk id="141" creationId="{00000000-0000-0000-0000-000000000000}"/>
          </ac:spMkLst>
        </pc:spChg>
        <pc:spChg chg="add del mod">
          <ac:chgData name="Thach, Daniel V" userId="230ccb0d-ab1d-46b4-9552-81407dadd1ef" providerId="ADAL" clId="{188A43C3-C3D7-47C6-8794-8F2EFF576219}" dt="2025-05-07T04:44:15.835" v="1203" actId="478"/>
          <ac:spMkLst>
            <pc:docMk/>
            <pc:sldMk cId="0" sldId="266"/>
            <ac:spMk id="143" creationId="{00000000-0000-0000-0000-000000000000}"/>
          </ac:spMkLst>
        </pc:spChg>
        <pc:spChg chg="add del mod">
          <ac:chgData name="Thach, Daniel V" userId="230ccb0d-ab1d-46b4-9552-81407dadd1ef" providerId="ADAL" clId="{188A43C3-C3D7-47C6-8794-8F2EFF576219}" dt="2025-05-07T04:44:03.855" v="1201" actId="1076"/>
          <ac:spMkLst>
            <pc:docMk/>
            <pc:sldMk cId="0" sldId="266"/>
            <ac:spMk id="144" creationId="{00000000-0000-0000-0000-000000000000}"/>
          </ac:spMkLst>
        </pc:spChg>
        <pc:spChg chg="del">
          <ac:chgData name="Thach, Daniel V" userId="230ccb0d-ab1d-46b4-9552-81407dadd1ef" providerId="ADAL" clId="{188A43C3-C3D7-47C6-8794-8F2EFF576219}" dt="2025-05-07T04:39:33.548" v="1118" actId="478"/>
          <ac:spMkLst>
            <pc:docMk/>
            <pc:sldMk cId="0" sldId="266"/>
            <ac:spMk id="145" creationId="{00000000-0000-0000-0000-000000000000}"/>
          </ac:spMkLst>
        </pc:spChg>
        <pc:spChg chg="del">
          <ac:chgData name="Thach, Daniel V" userId="230ccb0d-ab1d-46b4-9552-81407dadd1ef" providerId="ADAL" clId="{188A43C3-C3D7-47C6-8794-8F2EFF576219}" dt="2025-05-07T04:39:41.906" v="1120" actId="478"/>
          <ac:spMkLst>
            <pc:docMk/>
            <pc:sldMk cId="0" sldId="266"/>
            <ac:spMk id="146" creationId="{00000000-0000-0000-0000-000000000000}"/>
          </ac:spMkLst>
        </pc:spChg>
        <pc:spChg chg="mod">
          <ac:chgData name="Thach, Daniel V" userId="230ccb0d-ab1d-46b4-9552-81407dadd1ef" providerId="ADAL" clId="{188A43C3-C3D7-47C6-8794-8F2EFF576219}" dt="2025-05-07T04:44:29.896" v="1210" actId="404"/>
          <ac:spMkLst>
            <pc:docMk/>
            <pc:sldMk cId="0" sldId="266"/>
            <ac:spMk id="147" creationId="{00000000-0000-0000-0000-000000000000}"/>
          </ac:spMkLst>
        </pc:spChg>
        <pc:spChg chg="del">
          <ac:chgData name="Thach, Daniel V" userId="230ccb0d-ab1d-46b4-9552-81407dadd1ef" providerId="ADAL" clId="{188A43C3-C3D7-47C6-8794-8F2EFF576219}" dt="2025-05-07T04:39:43.269" v="1121" actId="478"/>
          <ac:spMkLst>
            <pc:docMk/>
            <pc:sldMk cId="0" sldId="266"/>
            <ac:spMk id="148" creationId="{00000000-0000-0000-0000-000000000000}"/>
          </ac:spMkLst>
        </pc:spChg>
        <pc:picChg chg="add del mod">
          <ac:chgData name="Thach, Daniel V" userId="230ccb0d-ab1d-46b4-9552-81407dadd1ef" providerId="ADAL" clId="{188A43C3-C3D7-47C6-8794-8F2EFF576219}" dt="2025-05-07T04:44:46.842" v="1219" actId="478"/>
          <ac:picMkLst>
            <pc:docMk/>
            <pc:sldMk cId="0" sldId="266"/>
            <ac:picMk id="10" creationId="{5B29BCCD-34A3-77E3-FC15-3AF2C917A823}"/>
          </ac:picMkLst>
        </pc:picChg>
      </pc:sldChg>
      <pc:sldChg chg="delSp modSp mod">
        <pc:chgData name="Thach, Daniel V" userId="230ccb0d-ab1d-46b4-9552-81407dadd1ef" providerId="ADAL" clId="{188A43C3-C3D7-47C6-8794-8F2EFF576219}" dt="2025-05-07T04:55:32.269" v="1249" actId="20577"/>
        <pc:sldMkLst>
          <pc:docMk/>
          <pc:sldMk cId="877386054" sldId="267"/>
        </pc:sldMkLst>
        <pc:spChg chg="mod">
          <ac:chgData name="Thach, Daniel V" userId="230ccb0d-ab1d-46b4-9552-81407dadd1ef" providerId="ADAL" clId="{188A43C3-C3D7-47C6-8794-8F2EFF576219}" dt="2025-05-07T04:55:32.269" v="1249" actId="20577"/>
          <ac:spMkLst>
            <pc:docMk/>
            <pc:sldMk cId="877386054" sldId="267"/>
            <ac:spMk id="135" creationId="{DD7A3390-7AFB-ECA5-1D14-9E97894B7D68}"/>
          </ac:spMkLst>
        </pc:spChg>
        <pc:spChg chg="del">
          <ac:chgData name="Thach, Daniel V" userId="230ccb0d-ab1d-46b4-9552-81407dadd1ef" providerId="ADAL" clId="{188A43C3-C3D7-47C6-8794-8F2EFF576219}" dt="2025-05-07T04:46:05.209" v="1231" actId="478"/>
          <ac:spMkLst>
            <pc:docMk/>
            <pc:sldMk cId="877386054" sldId="267"/>
            <ac:spMk id="136" creationId="{970FF581-C3AC-A621-B218-E4A8CF0A7309}"/>
          </ac:spMkLst>
        </pc:spChg>
      </pc:sldChg>
      <pc:sldChg chg="modSp mod">
        <pc:chgData name="Thach, Daniel V" userId="230ccb0d-ab1d-46b4-9552-81407dadd1ef" providerId="ADAL" clId="{188A43C3-C3D7-47C6-8794-8F2EFF576219}" dt="2025-05-07T02:35:37.448" v="1" actId="1076"/>
        <pc:sldMkLst>
          <pc:docMk/>
          <pc:sldMk cId="1787768185" sldId="268"/>
        </pc:sldMkLst>
        <pc:spChg chg="mod">
          <ac:chgData name="Thach, Daniel V" userId="230ccb0d-ab1d-46b4-9552-81407dadd1ef" providerId="ADAL" clId="{188A43C3-C3D7-47C6-8794-8F2EFF576219}" dt="2025-05-07T02:35:37.448" v="1" actId="1076"/>
          <ac:spMkLst>
            <pc:docMk/>
            <pc:sldMk cId="1787768185" sldId="268"/>
            <ac:spMk id="84" creationId="{D4100210-05A1-C423-A8D1-1CAD2E42B952}"/>
          </ac:spMkLst>
        </pc:spChg>
      </pc:sldChg>
      <pc:sldChg chg="modSp mod">
        <pc:chgData name="Thach, Daniel V" userId="230ccb0d-ab1d-46b4-9552-81407dadd1ef" providerId="ADAL" clId="{188A43C3-C3D7-47C6-8794-8F2EFF576219}" dt="2025-05-07T02:36:09.382" v="9" actId="20577"/>
        <pc:sldMkLst>
          <pc:docMk/>
          <pc:sldMk cId="585364446" sldId="269"/>
        </pc:sldMkLst>
        <pc:spChg chg="mod">
          <ac:chgData name="Thach, Daniel V" userId="230ccb0d-ab1d-46b4-9552-81407dadd1ef" providerId="ADAL" clId="{188A43C3-C3D7-47C6-8794-8F2EFF576219}" dt="2025-05-07T02:36:09.382" v="9" actId="20577"/>
          <ac:spMkLst>
            <pc:docMk/>
            <pc:sldMk cId="585364446" sldId="269"/>
            <ac:spMk id="2" creationId="{8917C3D8-552B-C01A-0EA1-A59E7564C613}"/>
          </ac:spMkLst>
        </pc:spChg>
      </pc:sldChg>
      <pc:sldChg chg="del">
        <pc:chgData name="Thach, Daniel V" userId="230ccb0d-ab1d-46b4-9552-81407dadd1ef" providerId="ADAL" clId="{188A43C3-C3D7-47C6-8794-8F2EFF576219}" dt="2025-05-07T02:42:03.977" v="211" actId="47"/>
        <pc:sldMkLst>
          <pc:docMk/>
          <pc:sldMk cId="245430755" sldId="270"/>
        </pc:sldMkLst>
      </pc:sldChg>
      <pc:sldChg chg="modSp new mod">
        <pc:chgData name="Thach, Daniel V" userId="230ccb0d-ab1d-46b4-9552-81407dadd1ef" providerId="ADAL" clId="{188A43C3-C3D7-47C6-8794-8F2EFF576219}" dt="2025-05-07T02:41:38.028" v="210" actId="20577"/>
        <pc:sldMkLst>
          <pc:docMk/>
          <pc:sldMk cId="1568066254" sldId="271"/>
        </pc:sldMkLst>
        <pc:spChg chg="mod">
          <ac:chgData name="Thach, Daniel V" userId="230ccb0d-ab1d-46b4-9552-81407dadd1ef" providerId="ADAL" clId="{188A43C3-C3D7-47C6-8794-8F2EFF576219}" dt="2025-05-07T02:39:34.580" v="88" actId="20577"/>
          <ac:spMkLst>
            <pc:docMk/>
            <pc:sldMk cId="1568066254" sldId="271"/>
            <ac:spMk id="2" creationId="{93D1ED3A-123D-F0AF-7DCC-C9AD3D76F4F4}"/>
          </ac:spMkLst>
        </pc:spChg>
        <pc:spChg chg="mod">
          <ac:chgData name="Thach, Daniel V" userId="230ccb0d-ab1d-46b4-9552-81407dadd1ef" providerId="ADAL" clId="{188A43C3-C3D7-47C6-8794-8F2EFF576219}" dt="2025-05-07T02:41:38.028" v="210" actId="20577"/>
          <ac:spMkLst>
            <pc:docMk/>
            <pc:sldMk cId="1568066254" sldId="271"/>
            <ac:spMk id="3" creationId="{02D65ADD-0FCF-5C0C-0BE6-ECDA2FA9B404}"/>
          </ac:spMkLst>
        </pc:spChg>
      </pc:sldChg>
      <pc:sldChg chg="addSp delSp modSp add mod modAnim">
        <pc:chgData name="Thach, Daniel V" userId="230ccb0d-ab1d-46b4-9552-81407dadd1ef" providerId="ADAL" clId="{188A43C3-C3D7-47C6-8794-8F2EFF576219}" dt="2025-05-07T06:27:14.647" v="1473" actId="167"/>
        <pc:sldMkLst>
          <pc:docMk/>
          <pc:sldMk cId="1951798756" sldId="272"/>
        </pc:sldMkLst>
        <pc:spChg chg="mod">
          <ac:chgData name="Thach, Daniel V" userId="230ccb0d-ab1d-46b4-9552-81407dadd1ef" providerId="ADAL" clId="{188A43C3-C3D7-47C6-8794-8F2EFF576219}" dt="2025-05-07T03:56:31.759" v="606" actId="20577"/>
          <ac:spMkLst>
            <pc:docMk/>
            <pc:sldMk cId="1951798756" sldId="272"/>
            <ac:spMk id="2" creationId="{E8D6261B-FE75-EE60-741F-119CAFBBFD13}"/>
          </ac:spMkLst>
        </pc:spChg>
        <pc:spChg chg="del mod">
          <ac:chgData name="Thach, Daniel V" userId="230ccb0d-ab1d-46b4-9552-81407dadd1ef" providerId="ADAL" clId="{188A43C3-C3D7-47C6-8794-8F2EFF576219}" dt="2025-05-07T04:20:33.318" v="821" actId="478"/>
          <ac:spMkLst>
            <pc:docMk/>
            <pc:sldMk cId="1951798756" sldId="272"/>
            <ac:spMk id="3" creationId="{58704B48-D3ED-BD99-BB67-2E3179D51C7E}"/>
          </ac:spMkLst>
        </pc:spChg>
        <pc:spChg chg="add mod">
          <ac:chgData name="Thach, Daniel V" userId="230ccb0d-ab1d-46b4-9552-81407dadd1ef" providerId="ADAL" clId="{188A43C3-C3D7-47C6-8794-8F2EFF576219}" dt="2025-05-07T04:21:53.152" v="846" actId="14100"/>
          <ac:spMkLst>
            <pc:docMk/>
            <pc:sldMk cId="1951798756" sldId="272"/>
            <ac:spMk id="6" creationId="{5D3E2CAD-A09C-AE4E-520C-4ABF3B77DBC3}"/>
          </ac:spMkLst>
        </pc:spChg>
        <pc:spChg chg="add mod">
          <ac:chgData name="Thach, Daniel V" userId="230ccb0d-ab1d-46b4-9552-81407dadd1ef" providerId="ADAL" clId="{188A43C3-C3D7-47C6-8794-8F2EFF576219}" dt="2025-05-07T04:21:59.846" v="847" actId="14100"/>
          <ac:spMkLst>
            <pc:docMk/>
            <pc:sldMk cId="1951798756" sldId="272"/>
            <ac:spMk id="7" creationId="{25046867-1E2A-9D37-CA63-250C7FC39626}"/>
          </ac:spMkLst>
        </pc:spChg>
        <pc:picChg chg="add del mod modCrop">
          <ac:chgData name="Thach, Daniel V" userId="230ccb0d-ab1d-46b4-9552-81407dadd1ef" providerId="ADAL" clId="{188A43C3-C3D7-47C6-8794-8F2EFF576219}" dt="2025-05-07T06:26:53.181" v="1466" actId="478"/>
          <ac:picMkLst>
            <pc:docMk/>
            <pc:sldMk cId="1951798756" sldId="272"/>
            <ac:picMk id="4" creationId="{3DD01E03-B9C2-9315-D854-0E0C8CBCED89}"/>
          </ac:picMkLst>
        </pc:picChg>
        <pc:picChg chg="add mod modCrop">
          <ac:chgData name="Thach, Daniel V" userId="230ccb0d-ab1d-46b4-9552-81407dadd1ef" providerId="ADAL" clId="{188A43C3-C3D7-47C6-8794-8F2EFF576219}" dt="2025-05-07T04:21:28.822" v="837" actId="1076"/>
          <ac:picMkLst>
            <pc:docMk/>
            <pc:sldMk cId="1951798756" sldId="272"/>
            <ac:picMk id="5" creationId="{824B00BE-52BB-5806-5780-610ECC0D2BC0}"/>
          </ac:picMkLst>
        </pc:picChg>
        <pc:picChg chg="add del mod ord">
          <ac:chgData name="Thach, Daniel V" userId="230ccb0d-ab1d-46b4-9552-81407dadd1ef" providerId="ADAL" clId="{188A43C3-C3D7-47C6-8794-8F2EFF576219}" dt="2025-05-07T06:25:52.955" v="1462" actId="22"/>
          <ac:picMkLst>
            <pc:docMk/>
            <pc:sldMk cId="1951798756" sldId="272"/>
            <ac:picMk id="8" creationId="{D1A0D9B3-CC79-478F-BD6C-D6D09F91EC73}"/>
          </ac:picMkLst>
        </pc:picChg>
        <pc:picChg chg="add mod ord modCrop">
          <ac:chgData name="Thach, Daniel V" userId="230ccb0d-ab1d-46b4-9552-81407dadd1ef" providerId="ADAL" clId="{188A43C3-C3D7-47C6-8794-8F2EFF576219}" dt="2025-05-07T06:27:14.647" v="1473" actId="167"/>
          <ac:picMkLst>
            <pc:docMk/>
            <pc:sldMk cId="1951798756" sldId="272"/>
            <ac:picMk id="10" creationId="{33EDDB93-D4FF-3D39-E70B-A997D9CDAEB6}"/>
          </ac:picMkLst>
        </pc:picChg>
      </pc:sldChg>
      <pc:sldChg chg="addSp delSp modSp new mod">
        <pc:chgData name="Thach, Daniel V" userId="230ccb0d-ab1d-46b4-9552-81407dadd1ef" providerId="ADAL" clId="{188A43C3-C3D7-47C6-8794-8F2EFF576219}" dt="2025-05-07T04:16:12.184" v="741"/>
        <pc:sldMkLst>
          <pc:docMk/>
          <pc:sldMk cId="1038877538" sldId="273"/>
        </pc:sldMkLst>
        <pc:spChg chg="add del mod">
          <ac:chgData name="Thach, Daniel V" userId="230ccb0d-ab1d-46b4-9552-81407dadd1ef" providerId="ADAL" clId="{188A43C3-C3D7-47C6-8794-8F2EFF576219}" dt="2025-05-07T04:16:12.184" v="741"/>
          <ac:spMkLst>
            <pc:docMk/>
            <pc:sldMk cId="1038877538" sldId="273"/>
            <ac:spMk id="4" creationId="{C81CF52E-6771-51A0-23B4-1A07FE2B4349}"/>
          </ac:spMkLst>
        </pc:spChg>
        <pc:picChg chg="add mod">
          <ac:chgData name="Thach, Daniel V" userId="230ccb0d-ab1d-46b4-9552-81407dadd1ef" providerId="ADAL" clId="{188A43C3-C3D7-47C6-8794-8F2EFF576219}" dt="2025-05-07T02:42:47.578" v="252"/>
          <ac:picMkLst>
            <pc:docMk/>
            <pc:sldMk cId="1038877538" sldId="273"/>
            <ac:picMk id="2" creationId="{1C101141-9BA5-1CBE-EA97-23B6F540159F}"/>
          </ac:picMkLst>
        </pc:picChg>
      </pc:sldChg>
      <pc:sldChg chg="addSp delSp modSp add mod">
        <pc:chgData name="Thach, Daniel V" userId="230ccb0d-ab1d-46b4-9552-81407dadd1ef" providerId="ADAL" clId="{188A43C3-C3D7-47C6-8794-8F2EFF576219}" dt="2025-05-07T04:16:56.833" v="747" actId="34135"/>
        <pc:sldMkLst>
          <pc:docMk/>
          <pc:sldMk cId="1895998578" sldId="274"/>
        </pc:sldMkLst>
        <pc:spChg chg="add mod ord">
          <ac:chgData name="Thach, Daniel V" userId="230ccb0d-ab1d-46b4-9552-81407dadd1ef" providerId="ADAL" clId="{188A43C3-C3D7-47C6-8794-8F2EFF576219}" dt="2025-05-07T04:15:55.915" v="735" actId="1076"/>
          <ac:spMkLst>
            <pc:docMk/>
            <pc:sldMk cId="1895998578" sldId="274"/>
            <ac:spMk id="3" creationId="{7C037697-33E7-01FE-48C3-38E1E9A76EC4}"/>
          </ac:spMkLst>
        </pc:spChg>
        <pc:picChg chg="del">
          <ac:chgData name="Thach, Daniel V" userId="230ccb0d-ab1d-46b4-9552-81407dadd1ef" providerId="ADAL" clId="{188A43C3-C3D7-47C6-8794-8F2EFF576219}" dt="2025-05-07T03:57:55.213" v="640" actId="478"/>
          <ac:picMkLst>
            <pc:docMk/>
            <pc:sldMk cId="1895998578" sldId="274"/>
            <ac:picMk id="2" creationId="{BA7A5831-79CB-8E7F-82FE-0415926A25FB}"/>
          </ac:picMkLst>
        </pc:picChg>
        <pc:picChg chg="add del mod">
          <ac:chgData name="Thach, Daniel V" userId="230ccb0d-ab1d-46b4-9552-81407dadd1ef" providerId="ADAL" clId="{188A43C3-C3D7-47C6-8794-8F2EFF576219}" dt="2025-05-07T04:00:09.208" v="651" actId="478"/>
          <ac:picMkLst>
            <pc:docMk/>
            <pc:sldMk cId="1895998578" sldId="274"/>
            <ac:picMk id="5" creationId="{6113B3FB-4804-C064-6D3C-81F4849B921D}"/>
          </ac:picMkLst>
        </pc:picChg>
        <pc:picChg chg="add del mod">
          <ac:chgData name="Thach, Daniel V" userId="230ccb0d-ab1d-46b4-9552-81407dadd1ef" providerId="ADAL" clId="{188A43C3-C3D7-47C6-8794-8F2EFF576219}" dt="2025-05-07T04:00:09.870" v="652" actId="478"/>
          <ac:picMkLst>
            <pc:docMk/>
            <pc:sldMk cId="1895998578" sldId="274"/>
            <ac:picMk id="1026" creationId="{2AD3DE9B-0C10-0557-96EB-69EF523BB1F0}"/>
          </ac:picMkLst>
        </pc:picChg>
        <pc:picChg chg="add del mod">
          <ac:chgData name="Thach, Daniel V" userId="230ccb0d-ab1d-46b4-9552-81407dadd1ef" providerId="ADAL" clId="{188A43C3-C3D7-47C6-8794-8F2EFF576219}" dt="2025-05-07T04:15:02.688" v="722" actId="478"/>
          <ac:picMkLst>
            <pc:docMk/>
            <pc:sldMk cId="1895998578" sldId="274"/>
            <ac:picMk id="1028" creationId="{04F10AAA-92C0-228C-67DD-C5B3E0098A3D}"/>
          </ac:picMkLst>
        </pc:picChg>
        <pc:picChg chg="add mod">
          <ac:chgData name="Thach, Daniel V" userId="230ccb0d-ab1d-46b4-9552-81407dadd1ef" providerId="ADAL" clId="{188A43C3-C3D7-47C6-8794-8F2EFF576219}" dt="2025-05-07T04:16:56.833" v="747" actId="34135"/>
          <ac:picMkLst>
            <pc:docMk/>
            <pc:sldMk cId="1895998578" sldId="274"/>
            <ac:picMk id="1030" creationId="{99E16F9C-F170-A7AB-3E74-5CC2A4B2C83D}"/>
          </ac:picMkLst>
        </pc:picChg>
      </pc:sldChg>
      <pc:sldChg chg="addSp delSp modSp new del mod ord delAnim modAnim">
        <pc:chgData name="Thach, Daniel V" userId="230ccb0d-ab1d-46b4-9552-81407dadd1ef" providerId="ADAL" clId="{188A43C3-C3D7-47C6-8794-8F2EFF576219}" dt="2025-05-07T05:55:22.641" v="1449" actId="47"/>
        <pc:sldMkLst>
          <pc:docMk/>
          <pc:sldMk cId="705441769" sldId="275"/>
        </pc:sldMkLst>
        <pc:spChg chg="mod">
          <ac:chgData name="Thach, Daniel V" userId="230ccb0d-ab1d-46b4-9552-81407dadd1ef" providerId="ADAL" clId="{188A43C3-C3D7-47C6-8794-8F2EFF576219}" dt="2025-05-07T02:49:11.922" v="329" actId="20577"/>
          <ac:spMkLst>
            <pc:docMk/>
            <pc:sldMk cId="705441769" sldId="275"/>
            <ac:spMk id="2" creationId="{59F6CC21-361C-4386-855D-2879B30796AD}"/>
          </ac:spMkLst>
        </pc:spChg>
        <pc:spChg chg="del">
          <ac:chgData name="Thach, Daniel V" userId="230ccb0d-ab1d-46b4-9552-81407dadd1ef" providerId="ADAL" clId="{188A43C3-C3D7-47C6-8794-8F2EFF576219}" dt="2025-05-07T02:46:37.148" v="267" actId="478"/>
          <ac:spMkLst>
            <pc:docMk/>
            <pc:sldMk cId="705441769" sldId="275"/>
            <ac:spMk id="3" creationId="{CB2BAA6A-3EC1-4270-4F0E-95B1FB47B5B0}"/>
          </ac:spMkLst>
        </pc:spChg>
        <pc:spChg chg="add del mod">
          <ac:chgData name="Thach, Daniel V" userId="230ccb0d-ab1d-46b4-9552-81407dadd1ef" providerId="ADAL" clId="{188A43C3-C3D7-47C6-8794-8F2EFF576219}" dt="2025-05-07T05:30:29.588" v="1328" actId="478"/>
          <ac:spMkLst>
            <pc:docMk/>
            <pc:sldMk cId="705441769" sldId="275"/>
            <ac:spMk id="5" creationId="{BBBC8694-0FC9-BC73-ACB8-8B4E1C954FE8}"/>
          </ac:spMkLst>
        </pc:spChg>
        <pc:spChg chg="add del mod">
          <ac:chgData name="Thach, Daniel V" userId="230ccb0d-ab1d-46b4-9552-81407dadd1ef" providerId="ADAL" clId="{188A43C3-C3D7-47C6-8794-8F2EFF576219}" dt="2025-05-07T05:30:30.814" v="1329" actId="478"/>
          <ac:spMkLst>
            <pc:docMk/>
            <pc:sldMk cId="705441769" sldId="275"/>
            <ac:spMk id="6" creationId="{B9E18800-AFB2-3EDC-258B-EA1B629EE3E0}"/>
          </ac:spMkLst>
        </pc:spChg>
        <pc:picChg chg="add mod modCrop">
          <ac:chgData name="Thach, Daniel V" userId="230ccb0d-ab1d-46b4-9552-81407dadd1ef" providerId="ADAL" clId="{188A43C3-C3D7-47C6-8794-8F2EFF576219}" dt="2025-05-07T02:46:41.425" v="268" actId="1076"/>
          <ac:picMkLst>
            <pc:docMk/>
            <pc:sldMk cId="705441769" sldId="275"/>
            <ac:picMk id="4" creationId="{2B5F992C-116D-520F-3819-2B1E577C1F2E}"/>
          </ac:picMkLst>
        </pc:picChg>
      </pc:sldChg>
      <pc:sldChg chg="addSp delSp modSp new del mod ord addAnim delAnim modAnim">
        <pc:chgData name="Thach, Daniel V" userId="230ccb0d-ab1d-46b4-9552-81407dadd1ef" providerId="ADAL" clId="{188A43C3-C3D7-47C6-8794-8F2EFF576219}" dt="2025-05-07T05:55:24.930" v="1451" actId="47"/>
        <pc:sldMkLst>
          <pc:docMk/>
          <pc:sldMk cId="2292688591" sldId="276"/>
        </pc:sldMkLst>
        <pc:spChg chg="mod">
          <ac:chgData name="Thach, Daniel V" userId="230ccb0d-ab1d-46b4-9552-81407dadd1ef" providerId="ADAL" clId="{188A43C3-C3D7-47C6-8794-8F2EFF576219}" dt="2025-05-07T03:14:02.925" v="422" actId="20577"/>
          <ac:spMkLst>
            <pc:docMk/>
            <pc:sldMk cId="2292688591" sldId="276"/>
            <ac:spMk id="2" creationId="{5F1C7AC9-CFE7-0C00-46C5-F1C959ADE73B}"/>
          </ac:spMkLst>
        </pc:spChg>
        <pc:spChg chg="del mod">
          <ac:chgData name="Thach, Daniel V" userId="230ccb0d-ab1d-46b4-9552-81407dadd1ef" providerId="ADAL" clId="{188A43C3-C3D7-47C6-8794-8F2EFF576219}" dt="2025-05-07T03:10:39.543" v="371" actId="478"/>
          <ac:spMkLst>
            <pc:docMk/>
            <pc:sldMk cId="2292688591" sldId="276"/>
            <ac:spMk id="3" creationId="{A789CDDB-BBC1-5DAE-9FBA-79E5D0080F0A}"/>
          </ac:spMkLst>
        </pc:spChg>
        <pc:spChg chg="add del">
          <ac:chgData name="Thach, Daniel V" userId="230ccb0d-ab1d-46b4-9552-81407dadd1ef" providerId="ADAL" clId="{188A43C3-C3D7-47C6-8794-8F2EFF576219}" dt="2025-05-07T03:11:33.206" v="383" actId="11529"/>
          <ac:spMkLst>
            <pc:docMk/>
            <pc:sldMk cId="2292688591" sldId="276"/>
            <ac:spMk id="5" creationId="{44FA9234-873C-12E4-55C9-51A1BD83680B}"/>
          </ac:spMkLst>
        </pc:spChg>
        <pc:spChg chg="add del mod">
          <ac:chgData name="Thach, Daniel V" userId="230ccb0d-ab1d-46b4-9552-81407dadd1ef" providerId="ADAL" clId="{188A43C3-C3D7-47C6-8794-8F2EFF576219}" dt="2025-05-07T05:33:18.613" v="1364" actId="478"/>
          <ac:spMkLst>
            <pc:docMk/>
            <pc:sldMk cId="2292688591" sldId="276"/>
            <ac:spMk id="7" creationId="{B88252B8-7DF2-C142-2761-6CD7347EE005}"/>
          </ac:spMkLst>
        </pc:spChg>
        <pc:spChg chg="add del mod">
          <ac:chgData name="Thach, Daniel V" userId="230ccb0d-ab1d-46b4-9552-81407dadd1ef" providerId="ADAL" clId="{188A43C3-C3D7-47C6-8794-8F2EFF576219}" dt="2025-05-07T05:33:18.100" v="1363" actId="478"/>
          <ac:spMkLst>
            <pc:docMk/>
            <pc:sldMk cId="2292688591" sldId="276"/>
            <ac:spMk id="8" creationId="{9BA61C0B-3740-73C8-4292-9FAB91F233C0}"/>
          </ac:spMkLst>
        </pc:spChg>
        <pc:spChg chg="add del mod">
          <ac:chgData name="Thach, Daniel V" userId="230ccb0d-ab1d-46b4-9552-81407dadd1ef" providerId="ADAL" clId="{188A43C3-C3D7-47C6-8794-8F2EFF576219}" dt="2025-05-07T05:33:17.124" v="1362" actId="478"/>
          <ac:spMkLst>
            <pc:docMk/>
            <pc:sldMk cId="2292688591" sldId="276"/>
            <ac:spMk id="9" creationId="{D1D43CDE-0307-4BDB-A243-26D60D252F1C}"/>
          </ac:spMkLst>
        </pc:spChg>
        <pc:spChg chg="add del mod">
          <ac:chgData name="Thach, Daniel V" userId="230ccb0d-ab1d-46b4-9552-81407dadd1ef" providerId="ADAL" clId="{188A43C3-C3D7-47C6-8794-8F2EFF576219}" dt="2025-05-07T05:33:19.448" v="1365" actId="478"/>
          <ac:spMkLst>
            <pc:docMk/>
            <pc:sldMk cId="2292688591" sldId="276"/>
            <ac:spMk id="10" creationId="{CD5BD44B-5B15-49D6-D11C-AEF6E4F91680}"/>
          </ac:spMkLst>
        </pc:spChg>
        <pc:picChg chg="add del mod">
          <ac:chgData name="Thach, Daniel V" userId="230ccb0d-ab1d-46b4-9552-81407dadd1ef" providerId="ADAL" clId="{188A43C3-C3D7-47C6-8794-8F2EFF576219}" dt="2025-05-07T03:12:45.313" v="384" actId="478"/>
          <ac:picMkLst>
            <pc:docMk/>
            <pc:sldMk cId="2292688591" sldId="276"/>
            <ac:picMk id="4" creationId="{E15972E7-8E1B-8E65-D41D-A8F253ADAFE9}"/>
          </ac:picMkLst>
        </pc:picChg>
        <pc:picChg chg="add mod modCrop">
          <ac:chgData name="Thach, Daniel V" userId="230ccb0d-ab1d-46b4-9552-81407dadd1ef" providerId="ADAL" clId="{188A43C3-C3D7-47C6-8794-8F2EFF576219}" dt="2025-05-07T05:32:55.256" v="1354" actId="14100"/>
          <ac:picMkLst>
            <pc:docMk/>
            <pc:sldMk cId="2292688591" sldId="276"/>
            <ac:picMk id="6" creationId="{63A490FD-1C56-7E3B-A527-59A041533FF2}"/>
          </ac:picMkLst>
        </pc:picChg>
      </pc:sldChg>
      <pc:sldChg chg="addSp delSp modSp add mod delAnim modAnim">
        <pc:chgData name="Thach, Daniel V" userId="230ccb0d-ab1d-46b4-9552-81407dadd1ef" providerId="ADAL" clId="{188A43C3-C3D7-47C6-8794-8F2EFF576219}" dt="2025-05-07T05:32:14.719" v="1342" actId="14100"/>
        <pc:sldMkLst>
          <pc:docMk/>
          <pc:sldMk cId="577172647" sldId="277"/>
        </pc:sldMkLst>
        <pc:spChg chg="mod">
          <ac:chgData name="Thach, Daniel V" userId="230ccb0d-ab1d-46b4-9552-81407dadd1ef" providerId="ADAL" clId="{188A43C3-C3D7-47C6-8794-8F2EFF576219}" dt="2025-05-07T03:14:15.376" v="460" actId="20577"/>
          <ac:spMkLst>
            <pc:docMk/>
            <pc:sldMk cId="577172647" sldId="277"/>
            <ac:spMk id="2" creationId="{28133DE0-FE80-B01C-E670-953BA42FEDF0}"/>
          </ac:spMkLst>
        </pc:spChg>
        <pc:spChg chg="add mod">
          <ac:chgData name="Thach, Daniel V" userId="230ccb0d-ab1d-46b4-9552-81407dadd1ef" providerId="ADAL" clId="{188A43C3-C3D7-47C6-8794-8F2EFF576219}" dt="2025-05-07T05:32:14.719" v="1342" actId="14100"/>
          <ac:spMkLst>
            <pc:docMk/>
            <pc:sldMk cId="577172647" sldId="277"/>
            <ac:spMk id="3" creationId="{8A4C969E-4A58-69B2-C9C9-EE602D3CC252}"/>
          </ac:spMkLst>
        </pc:spChg>
        <pc:spChg chg="del">
          <ac:chgData name="Thach, Daniel V" userId="230ccb0d-ab1d-46b4-9552-81407dadd1ef" providerId="ADAL" clId="{188A43C3-C3D7-47C6-8794-8F2EFF576219}" dt="2025-05-07T03:14:34.262" v="461" actId="478"/>
          <ac:spMkLst>
            <pc:docMk/>
            <pc:sldMk cId="577172647" sldId="277"/>
            <ac:spMk id="3" creationId="{96277144-1333-7CEA-5780-EC78C5C0EC9F}"/>
          </ac:spMkLst>
        </pc:spChg>
        <pc:spChg chg="add del mod">
          <ac:chgData name="Thach, Daniel V" userId="230ccb0d-ab1d-46b4-9552-81407dadd1ef" providerId="ADAL" clId="{188A43C3-C3D7-47C6-8794-8F2EFF576219}" dt="2025-05-07T05:30:38.869" v="1331" actId="478"/>
          <ac:spMkLst>
            <pc:docMk/>
            <pc:sldMk cId="577172647" sldId="277"/>
            <ac:spMk id="5" creationId="{BC78341F-C065-4F39-08B3-D641E77C1458}"/>
          </ac:spMkLst>
        </pc:spChg>
        <pc:picChg chg="add mod">
          <ac:chgData name="Thach, Daniel V" userId="230ccb0d-ab1d-46b4-9552-81407dadd1ef" providerId="ADAL" clId="{188A43C3-C3D7-47C6-8794-8F2EFF576219}" dt="2025-05-07T05:31:12.416" v="1336" actId="1440"/>
          <ac:picMkLst>
            <pc:docMk/>
            <pc:sldMk cId="577172647" sldId="277"/>
            <ac:picMk id="4" creationId="{D744C217-E95B-5316-7CB8-5AE57C7D1469}"/>
          </ac:picMkLst>
        </pc:picChg>
      </pc:sldChg>
      <pc:sldChg chg="addSp delSp modSp add del mod delAnim modAnim">
        <pc:chgData name="Thach, Daniel V" userId="230ccb0d-ab1d-46b4-9552-81407dadd1ef" providerId="ADAL" clId="{188A43C3-C3D7-47C6-8794-8F2EFF576219}" dt="2025-05-07T05:55:26.078" v="1452" actId="47"/>
        <pc:sldMkLst>
          <pc:docMk/>
          <pc:sldMk cId="694511055" sldId="278"/>
        </pc:sldMkLst>
        <pc:spChg chg="mod">
          <ac:chgData name="Thach, Daniel V" userId="230ccb0d-ab1d-46b4-9552-81407dadd1ef" providerId="ADAL" clId="{188A43C3-C3D7-47C6-8794-8F2EFF576219}" dt="2025-05-07T03:17:46.365" v="506" actId="20577"/>
          <ac:spMkLst>
            <pc:docMk/>
            <pc:sldMk cId="694511055" sldId="278"/>
            <ac:spMk id="2" creationId="{E094C7D2-941F-9005-2235-F6F55DEBBA06}"/>
          </ac:spMkLst>
        </pc:spChg>
        <pc:spChg chg="del">
          <ac:chgData name="Thach, Daniel V" userId="230ccb0d-ab1d-46b4-9552-81407dadd1ef" providerId="ADAL" clId="{188A43C3-C3D7-47C6-8794-8F2EFF576219}" dt="2025-05-07T03:42:27.652" v="523" actId="478"/>
          <ac:spMkLst>
            <pc:docMk/>
            <pc:sldMk cId="694511055" sldId="278"/>
            <ac:spMk id="3" creationId="{197AC8D0-29C7-829E-F745-ABEC2661B224}"/>
          </ac:spMkLst>
        </pc:spChg>
        <pc:spChg chg="add del mod">
          <ac:chgData name="Thach, Daniel V" userId="230ccb0d-ab1d-46b4-9552-81407dadd1ef" providerId="ADAL" clId="{188A43C3-C3D7-47C6-8794-8F2EFF576219}" dt="2025-05-07T05:33:27.853" v="1367" actId="478"/>
          <ac:spMkLst>
            <pc:docMk/>
            <pc:sldMk cId="694511055" sldId="278"/>
            <ac:spMk id="5" creationId="{FB34459B-A4C8-AE17-6628-C506A9828DA7}"/>
          </ac:spMkLst>
        </pc:spChg>
        <pc:picChg chg="add mod modCrop">
          <ac:chgData name="Thach, Daniel V" userId="230ccb0d-ab1d-46b4-9552-81407dadd1ef" providerId="ADAL" clId="{188A43C3-C3D7-47C6-8794-8F2EFF576219}" dt="2025-05-07T03:45:43.164" v="532" actId="1076"/>
          <ac:picMkLst>
            <pc:docMk/>
            <pc:sldMk cId="694511055" sldId="278"/>
            <ac:picMk id="4" creationId="{2598D2ED-4D07-0A4C-D7DC-A92F2AF15F82}"/>
          </ac:picMkLst>
        </pc:picChg>
      </pc:sldChg>
      <pc:sldChg chg="addSp delSp modSp add mod ord delAnim modAnim modNotesTx">
        <pc:chgData name="Thach, Daniel V" userId="230ccb0d-ab1d-46b4-9552-81407dadd1ef" providerId="ADAL" clId="{188A43C3-C3D7-47C6-8794-8F2EFF576219}" dt="2025-05-07T05:52:15.978" v="1447" actId="1076"/>
        <pc:sldMkLst>
          <pc:docMk/>
          <pc:sldMk cId="1676850823" sldId="279"/>
        </pc:sldMkLst>
        <pc:spChg chg="mod">
          <ac:chgData name="Thach, Daniel V" userId="230ccb0d-ab1d-46b4-9552-81407dadd1ef" providerId="ADAL" clId="{188A43C3-C3D7-47C6-8794-8F2EFF576219}" dt="2025-05-07T03:42:15.149" v="522" actId="20577"/>
          <ac:spMkLst>
            <pc:docMk/>
            <pc:sldMk cId="1676850823" sldId="279"/>
            <ac:spMk id="2" creationId="{C25730BB-377A-03C8-F1C7-6017E45D5D44}"/>
          </ac:spMkLst>
        </pc:spChg>
        <pc:spChg chg="del">
          <ac:chgData name="Thach, Daniel V" userId="230ccb0d-ab1d-46b4-9552-81407dadd1ef" providerId="ADAL" clId="{188A43C3-C3D7-47C6-8794-8F2EFF576219}" dt="2025-05-07T03:46:32.131" v="537" actId="478"/>
          <ac:spMkLst>
            <pc:docMk/>
            <pc:sldMk cId="1676850823" sldId="279"/>
            <ac:spMk id="3" creationId="{1860871D-DA8A-00B5-5C50-B33A911DA5F7}"/>
          </ac:spMkLst>
        </pc:spChg>
        <pc:spChg chg="add del mod">
          <ac:chgData name="Thach, Daniel V" userId="230ccb0d-ab1d-46b4-9552-81407dadd1ef" providerId="ADAL" clId="{188A43C3-C3D7-47C6-8794-8F2EFF576219}" dt="2025-05-07T05:33:52.424" v="1371" actId="478"/>
          <ac:spMkLst>
            <pc:docMk/>
            <pc:sldMk cId="1676850823" sldId="279"/>
            <ac:spMk id="7" creationId="{E5ADDD22-FFA6-A1E7-5C10-8CBC8939CAD5}"/>
          </ac:spMkLst>
        </pc:spChg>
        <pc:spChg chg="add del mod">
          <ac:chgData name="Thach, Daniel V" userId="230ccb0d-ab1d-46b4-9552-81407dadd1ef" providerId="ADAL" clId="{188A43C3-C3D7-47C6-8794-8F2EFF576219}" dt="2025-05-07T05:33:53.187" v="1372" actId="478"/>
          <ac:spMkLst>
            <pc:docMk/>
            <pc:sldMk cId="1676850823" sldId="279"/>
            <ac:spMk id="8" creationId="{52CD4423-8352-777A-3219-30C34716D1CA}"/>
          </ac:spMkLst>
        </pc:spChg>
        <pc:picChg chg="add mod modCrop">
          <ac:chgData name="Thach, Daniel V" userId="230ccb0d-ab1d-46b4-9552-81407dadd1ef" providerId="ADAL" clId="{188A43C3-C3D7-47C6-8794-8F2EFF576219}" dt="2025-05-07T05:52:15.978" v="1447" actId="1076"/>
          <ac:picMkLst>
            <pc:docMk/>
            <pc:sldMk cId="1676850823" sldId="279"/>
            <ac:picMk id="4" creationId="{E4EEBAA4-3F00-4929-40AB-CAB37DC7D92A}"/>
          </ac:picMkLst>
        </pc:picChg>
        <pc:picChg chg="add del mod modCrop">
          <ac:chgData name="Thach, Daniel V" userId="230ccb0d-ab1d-46b4-9552-81407dadd1ef" providerId="ADAL" clId="{188A43C3-C3D7-47C6-8794-8F2EFF576219}" dt="2025-05-07T05:52:06.062" v="1443" actId="478"/>
          <ac:picMkLst>
            <pc:docMk/>
            <pc:sldMk cId="1676850823" sldId="279"/>
            <ac:picMk id="5" creationId="{3FF3F256-8F3A-9B03-12A8-7AE24D3FC794}"/>
          </ac:picMkLst>
        </pc:picChg>
        <pc:picChg chg="add del mod modCrop">
          <ac:chgData name="Thach, Daniel V" userId="230ccb0d-ab1d-46b4-9552-81407dadd1ef" providerId="ADAL" clId="{188A43C3-C3D7-47C6-8794-8F2EFF576219}" dt="2025-05-07T05:52:06.815" v="1444" actId="478"/>
          <ac:picMkLst>
            <pc:docMk/>
            <pc:sldMk cId="1676850823" sldId="279"/>
            <ac:picMk id="6" creationId="{438E4C01-29CC-99BE-C8A4-AF86838C7F1D}"/>
          </ac:picMkLst>
        </pc:picChg>
      </pc:sldChg>
      <pc:sldChg chg="modSp add mod ord">
        <pc:chgData name="Thach, Daniel V" userId="230ccb0d-ab1d-46b4-9552-81407dadd1ef" providerId="ADAL" clId="{188A43C3-C3D7-47C6-8794-8F2EFF576219}" dt="2025-05-07T04:17:01.388" v="748" actId="34135"/>
        <pc:sldMkLst>
          <pc:docMk/>
          <pc:sldMk cId="291529421" sldId="280"/>
        </pc:sldMkLst>
        <pc:spChg chg="mod">
          <ac:chgData name="Thach, Daniel V" userId="230ccb0d-ab1d-46b4-9552-81407dadd1ef" providerId="ADAL" clId="{188A43C3-C3D7-47C6-8794-8F2EFF576219}" dt="2025-05-07T04:16:27.512" v="746" actId="1076"/>
          <ac:spMkLst>
            <pc:docMk/>
            <pc:sldMk cId="291529421" sldId="280"/>
            <ac:spMk id="3" creationId="{1EA05670-A72F-66D8-1C95-F5740228B6AA}"/>
          </ac:spMkLst>
        </pc:spChg>
        <pc:picChg chg="mod">
          <ac:chgData name="Thach, Daniel V" userId="230ccb0d-ab1d-46b4-9552-81407dadd1ef" providerId="ADAL" clId="{188A43C3-C3D7-47C6-8794-8F2EFF576219}" dt="2025-05-07T04:17:01.388" v="748" actId="34135"/>
          <ac:picMkLst>
            <pc:docMk/>
            <pc:sldMk cId="291529421" sldId="280"/>
            <ac:picMk id="1030" creationId="{382868C3-C78A-653F-6453-54A13F9BADB1}"/>
          </ac:picMkLst>
        </pc:picChg>
      </pc:sldChg>
      <pc:sldChg chg="modSp add mod">
        <pc:chgData name="Thach, Daniel V" userId="230ccb0d-ab1d-46b4-9552-81407dadd1ef" providerId="ADAL" clId="{188A43C3-C3D7-47C6-8794-8F2EFF576219}" dt="2025-05-07T05:48:23.407" v="1442" actId="2711"/>
        <pc:sldMkLst>
          <pc:docMk/>
          <pc:sldMk cId="2218495073" sldId="281"/>
        </pc:sldMkLst>
        <pc:spChg chg="mod">
          <ac:chgData name="Thach, Daniel V" userId="230ccb0d-ab1d-46b4-9552-81407dadd1ef" providerId="ADAL" clId="{188A43C3-C3D7-47C6-8794-8F2EFF576219}" dt="2025-05-07T04:33:15.418" v="849" actId="21"/>
          <ac:spMkLst>
            <pc:docMk/>
            <pc:sldMk cId="2218495073" sldId="281"/>
            <ac:spMk id="2" creationId="{1F52C103-2292-E046-46C3-6D43B3A583B1}"/>
          </ac:spMkLst>
        </pc:spChg>
        <pc:spChg chg="mod">
          <ac:chgData name="Thach, Daniel V" userId="230ccb0d-ab1d-46b4-9552-81407dadd1ef" providerId="ADAL" clId="{188A43C3-C3D7-47C6-8794-8F2EFF576219}" dt="2025-05-07T05:48:23.407" v="1442" actId="2711"/>
          <ac:spMkLst>
            <pc:docMk/>
            <pc:sldMk cId="2218495073" sldId="281"/>
            <ac:spMk id="3" creationId="{D09B1E89-A01B-E945-0024-8E7A55D04242}"/>
          </ac:spMkLst>
        </pc:spChg>
      </pc:sldChg>
      <pc:sldChg chg="addSp delSp modSp new mod modAnim modNotesTx">
        <pc:chgData name="Thach, Daniel V" userId="230ccb0d-ab1d-46b4-9552-81407dadd1ef" providerId="ADAL" clId="{188A43C3-C3D7-47C6-8794-8F2EFF576219}" dt="2025-05-07T05:03:02.344" v="1326" actId="1037"/>
        <pc:sldMkLst>
          <pc:docMk/>
          <pc:sldMk cId="891688377" sldId="282"/>
        </pc:sldMkLst>
        <pc:spChg chg="mod">
          <ac:chgData name="Thach, Daniel V" userId="230ccb0d-ab1d-46b4-9552-81407dadd1ef" providerId="ADAL" clId="{188A43C3-C3D7-47C6-8794-8F2EFF576219}" dt="2025-05-07T05:00:31.234" v="1272" actId="14100"/>
          <ac:spMkLst>
            <pc:docMk/>
            <pc:sldMk cId="891688377" sldId="282"/>
            <ac:spMk id="2" creationId="{2433E1F0-AA90-CF0D-12C5-158FE4E252E4}"/>
          </ac:spMkLst>
        </pc:spChg>
        <pc:spChg chg="del">
          <ac:chgData name="Thach, Daniel V" userId="230ccb0d-ab1d-46b4-9552-81407dadd1ef" providerId="ADAL" clId="{188A43C3-C3D7-47C6-8794-8F2EFF576219}" dt="2025-05-07T04:34:19.171" v="882" actId="478"/>
          <ac:spMkLst>
            <pc:docMk/>
            <pc:sldMk cId="891688377" sldId="282"/>
            <ac:spMk id="3" creationId="{2D494C97-1532-0198-A5E7-D4025F1E6AD0}"/>
          </ac:spMkLst>
        </pc:spChg>
        <pc:spChg chg="add mod">
          <ac:chgData name="Thach, Daniel V" userId="230ccb0d-ab1d-46b4-9552-81407dadd1ef" providerId="ADAL" clId="{188A43C3-C3D7-47C6-8794-8F2EFF576219}" dt="2025-05-07T05:03:02.344" v="1326" actId="1037"/>
          <ac:spMkLst>
            <pc:docMk/>
            <pc:sldMk cId="891688377" sldId="282"/>
            <ac:spMk id="3" creationId="{C5227AE8-6FA9-17F2-7FB7-1D84028FA538}"/>
          </ac:spMkLst>
        </pc:spChg>
        <pc:spChg chg="add mod">
          <ac:chgData name="Thach, Daniel V" userId="230ccb0d-ab1d-46b4-9552-81407dadd1ef" providerId="ADAL" clId="{188A43C3-C3D7-47C6-8794-8F2EFF576219}" dt="2025-05-07T05:01:14.624" v="1317" actId="14100"/>
          <ac:spMkLst>
            <pc:docMk/>
            <pc:sldMk cId="891688377" sldId="282"/>
            <ac:spMk id="6" creationId="{C31DFFB9-A54F-2289-7790-EF482A319EBB}"/>
          </ac:spMkLst>
        </pc:spChg>
        <pc:picChg chg="add mod modCrop">
          <ac:chgData name="Thach, Daniel V" userId="230ccb0d-ab1d-46b4-9552-81407dadd1ef" providerId="ADAL" clId="{188A43C3-C3D7-47C6-8794-8F2EFF576219}" dt="2025-05-07T05:00:48.464" v="1275" actId="14100"/>
          <ac:picMkLst>
            <pc:docMk/>
            <pc:sldMk cId="891688377" sldId="282"/>
            <ac:picMk id="4" creationId="{FC975E1E-0448-867E-7A2D-7BFF85158F7B}"/>
          </ac:picMkLst>
        </pc:picChg>
        <pc:picChg chg="add mod modCrop">
          <ac:chgData name="Thach, Daniel V" userId="230ccb0d-ab1d-46b4-9552-81407dadd1ef" providerId="ADAL" clId="{188A43C3-C3D7-47C6-8794-8F2EFF576219}" dt="2025-05-07T05:00:43.459" v="1273" actId="14100"/>
          <ac:picMkLst>
            <pc:docMk/>
            <pc:sldMk cId="891688377" sldId="282"/>
            <ac:picMk id="5" creationId="{A2205E7D-3EF1-3D4A-4478-117CAC489F98}"/>
          </ac:picMkLst>
        </pc:picChg>
      </pc:sldChg>
      <pc:sldChg chg="modSp add mod ord">
        <pc:chgData name="Thach, Daniel V" userId="230ccb0d-ab1d-46b4-9552-81407dadd1ef" providerId="ADAL" clId="{188A43C3-C3D7-47C6-8794-8F2EFF576219}" dt="2025-05-07T04:55:39.447" v="1253" actId="20577"/>
        <pc:sldMkLst>
          <pc:docMk/>
          <pc:sldMk cId="3506265247" sldId="283"/>
        </pc:sldMkLst>
        <pc:spChg chg="mod">
          <ac:chgData name="Thach, Daniel V" userId="230ccb0d-ab1d-46b4-9552-81407dadd1ef" providerId="ADAL" clId="{188A43C3-C3D7-47C6-8794-8F2EFF576219}" dt="2025-05-07T04:55:39.447" v="1253" actId="20577"/>
          <ac:spMkLst>
            <pc:docMk/>
            <pc:sldMk cId="3506265247" sldId="283"/>
            <ac:spMk id="3" creationId="{689948BC-2CD9-01E9-137A-59F7BFBDD4D5}"/>
          </ac:spMkLst>
        </pc:spChg>
      </pc:sldChg>
      <pc:sldChg chg="addSp delSp modSp new mod modNotes">
        <pc:chgData name="Thach, Daniel V" userId="230ccb0d-ab1d-46b4-9552-81407dadd1ef" providerId="ADAL" clId="{188A43C3-C3D7-47C6-8794-8F2EFF576219}" dt="2025-05-07T05:43:19.217" v="1438" actId="255"/>
        <pc:sldMkLst>
          <pc:docMk/>
          <pc:sldMk cId="1303489088" sldId="284"/>
        </pc:sldMkLst>
        <pc:spChg chg="mod">
          <ac:chgData name="Thach, Daniel V" userId="230ccb0d-ab1d-46b4-9552-81407dadd1ef" providerId="ADAL" clId="{188A43C3-C3D7-47C6-8794-8F2EFF576219}" dt="2025-05-07T05:41:09.656" v="1418" actId="20577"/>
          <ac:spMkLst>
            <pc:docMk/>
            <pc:sldMk cId="1303489088" sldId="284"/>
            <ac:spMk id="2" creationId="{348E0FA8-8731-F289-83FF-6BDC96714C9B}"/>
          </ac:spMkLst>
        </pc:spChg>
        <pc:spChg chg="add del">
          <ac:chgData name="Thach, Daniel V" userId="230ccb0d-ab1d-46b4-9552-81407dadd1ef" providerId="ADAL" clId="{188A43C3-C3D7-47C6-8794-8F2EFF576219}" dt="2025-05-07T05:35:53.189" v="1375"/>
          <ac:spMkLst>
            <pc:docMk/>
            <pc:sldMk cId="1303489088" sldId="284"/>
            <ac:spMk id="3" creationId="{758DD1F5-2793-659D-2FA1-AB01E1AA7418}"/>
          </ac:spMkLst>
        </pc:spChg>
        <pc:spChg chg="add mod">
          <ac:chgData name="Thach, Daniel V" userId="230ccb0d-ab1d-46b4-9552-81407dadd1ef" providerId="ADAL" clId="{188A43C3-C3D7-47C6-8794-8F2EFF576219}" dt="2025-05-07T05:35:52.266" v="1374"/>
          <ac:spMkLst>
            <pc:docMk/>
            <pc:sldMk cId="1303489088" sldId="284"/>
            <ac:spMk id="4" creationId="{AD6EBF6F-B2FE-373B-AB61-D75D21C41B2F}"/>
          </ac:spMkLst>
        </pc:spChg>
        <pc:spChg chg="add del mod">
          <ac:chgData name="Thach, Daniel V" userId="230ccb0d-ab1d-46b4-9552-81407dadd1ef" providerId="ADAL" clId="{188A43C3-C3D7-47C6-8794-8F2EFF576219}" dt="2025-05-07T05:41:12.884" v="1419" actId="478"/>
          <ac:spMkLst>
            <pc:docMk/>
            <pc:sldMk cId="1303489088" sldId="284"/>
            <ac:spMk id="5" creationId="{88A7210E-DAB0-DC43-9A41-304F7ADDC1CF}"/>
          </ac:spMkLst>
        </pc:spChg>
        <pc:spChg chg="add mod">
          <ac:chgData name="Thach, Daniel V" userId="230ccb0d-ab1d-46b4-9552-81407dadd1ef" providerId="ADAL" clId="{188A43C3-C3D7-47C6-8794-8F2EFF576219}" dt="2025-05-07T05:43:19.217" v="1438" actId="255"/>
          <ac:spMkLst>
            <pc:docMk/>
            <pc:sldMk cId="1303489088" sldId="284"/>
            <ac:spMk id="6" creationId="{65AFF065-7076-AE5C-CDDA-8BBB7CD122CC}"/>
          </ac:spMkLst>
        </pc:spChg>
      </pc:sldChg>
      <pc:sldChg chg="modSp add mod ord">
        <pc:chgData name="Thach, Daniel V" userId="230ccb0d-ab1d-46b4-9552-81407dadd1ef" providerId="ADAL" clId="{188A43C3-C3D7-47C6-8794-8F2EFF576219}" dt="2025-05-07T06:00:05.231" v="1454" actId="20577"/>
        <pc:sldMkLst>
          <pc:docMk/>
          <pc:sldMk cId="4266040145" sldId="285"/>
        </pc:sldMkLst>
        <pc:spChg chg="mod">
          <ac:chgData name="Thach, Daniel V" userId="230ccb0d-ab1d-46b4-9552-81407dadd1ef" providerId="ADAL" clId="{188A43C3-C3D7-47C6-8794-8F2EFF576219}" dt="2025-05-07T05:41:26.340" v="1426" actId="20577"/>
          <ac:spMkLst>
            <pc:docMk/>
            <pc:sldMk cId="4266040145" sldId="285"/>
            <ac:spMk id="2" creationId="{3FD9B66E-DCBB-DC14-863C-CA9413106EB3}"/>
          </ac:spMkLst>
        </pc:spChg>
        <pc:spChg chg="mod">
          <ac:chgData name="Thach, Daniel V" userId="230ccb0d-ab1d-46b4-9552-81407dadd1ef" providerId="ADAL" clId="{188A43C3-C3D7-47C6-8794-8F2EFF576219}" dt="2025-05-07T06:00:05.231" v="1454" actId="20577"/>
          <ac:spMkLst>
            <pc:docMk/>
            <pc:sldMk cId="4266040145" sldId="285"/>
            <ac:spMk id="3" creationId="{17040793-DAC4-B649-1C59-3872BBD00080}"/>
          </ac:spMkLst>
        </pc:spChg>
      </pc:sldChg>
      <pc:sldChg chg="add del">
        <pc:chgData name="Thach, Daniel V" userId="230ccb0d-ab1d-46b4-9552-81407dadd1ef" providerId="ADAL" clId="{188A43C3-C3D7-47C6-8794-8F2EFF576219}" dt="2025-05-07T06:01:02.095" v="1455" actId="47"/>
        <pc:sldMkLst>
          <pc:docMk/>
          <pc:sldMk cId="4128192217" sldId="286"/>
        </pc:sldMkLst>
      </pc:sldChg>
      <pc:sldChg chg="add">
        <pc:chgData name="Thach, Daniel V" userId="230ccb0d-ab1d-46b4-9552-81407dadd1ef" providerId="ADAL" clId="{188A43C3-C3D7-47C6-8794-8F2EFF576219}" dt="2025-05-07T05:30:26.482" v="1327" actId="2890"/>
        <pc:sldMkLst>
          <pc:docMk/>
          <pc:sldMk cId="2676317215" sldId="287"/>
        </pc:sldMkLst>
      </pc:sldChg>
      <pc:sldChg chg="delSp add del mod ord delAnim">
        <pc:chgData name="Thach, Daniel V" userId="230ccb0d-ab1d-46b4-9552-81407dadd1ef" providerId="ADAL" clId="{188A43C3-C3D7-47C6-8794-8F2EFF576219}" dt="2025-05-07T05:55:23.817" v="1450" actId="47"/>
        <pc:sldMkLst>
          <pc:docMk/>
          <pc:sldMk cId="458482199" sldId="288"/>
        </pc:sldMkLst>
        <pc:spChg chg="del">
          <ac:chgData name="Thach, Daniel V" userId="230ccb0d-ab1d-46b4-9552-81407dadd1ef" providerId="ADAL" clId="{188A43C3-C3D7-47C6-8794-8F2EFF576219}" dt="2025-05-07T05:32:25.245" v="1347" actId="478"/>
          <ac:spMkLst>
            <pc:docMk/>
            <pc:sldMk cId="458482199" sldId="288"/>
            <ac:spMk id="3" creationId="{9EB5892D-747B-71C3-AE04-81D7B71DEE29}"/>
          </ac:spMkLst>
        </pc:spChg>
      </pc:sldChg>
      <pc:sldChg chg="delSp add del mod delAnim">
        <pc:chgData name="Thach, Daniel V" userId="230ccb0d-ab1d-46b4-9552-81407dadd1ef" providerId="ADAL" clId="{188A43C3-C3D7-47C6-8794-8F2EFF576219}" dt="2025-05-07T05:32:19.049" v="1343" actId="47"/>
        <pc:sldMkLst>
          <pc:docMk/>
          <pc:sldMk cId="4074881771" sldId="288"/>
        </pc:sldMkLst>
        <pc:spChg chg="del">
          <ac:chgData name="Thach, Daniel V" userId="230ccb0d-ab1d-46b4-9552-81407dadd1ef" providerId="ADAL" clId="{188A43C3-C3D7-47C6-8794-8F2EFF576219}" dt="2025-05-07T05:32:02.832" v="1337" actId="21"/>
          <ac:spMkLst>
            <pc:docMk/>
            <pc:sldMk cId="4074881771" sldId="288"/>
            <ac:spMk id="5" creationId="{8A4C969E-4A58-69B2-C9C9-EE602D3CC252}"/>
          </ac:spMkLst>
        </pc:spChg>
      </pc:sldChg>
      <pc:sldChg chg="add">
        <pc:chgData name="Thach, Daniel V" userId="230ccb0d-ab1d-46b4-9552-81407dadd1ef" providerId="ADAL" clId="{188A43C3-C3D7-47C6-8794-8F2EFF576219}" dt="2025-05-07T05:33:11.615" v="1361" actId="2890"/>
        <pc:sldMkLst>
          <pc:docMk/>
          <pc:sldMk cId="1701016260" sldId="289"/>
        </pc:sldMkLst>
      </pc:sldChg>
      <pc:sldChg chg="add del">
        <pc:chgData name="Thach, Daniel V" userId="230ccb0d-ab1d-46b4-9552-81407dadd1ef" providerId="ADAL" clId="{188A43C3-C3D7-47C6-8794-8F2EFF576219}" dt="2025-05-07T05:33:09.431" v="1360" actId="47"/>
        <pc:sldMkLst>
          <pc:docMk/>
          <pc:sldMk cId="3972403027" sldId="289"/>
        </pc:sldMkLst>
      </pc:sldChg>
      <pc:sldChg chg="add">
        <pc:chgData name="Thach, Daniel V" userId="230ccb0d-ab1d-46b4-9552-81407dadd1ef" providerId="ADAL" clId="{188A43C3-C3D7-47C6-8794-8F2EFF576219}" dt="2025-05-07T05:33:23.625" v="1366" actId="2890"/>
        <pc:sldMkLst>
          <pc:docMk/>
          <pc:sldMk cId="4100624972" sldId="290"/>
        </pc:sldMkLst>
      </pc:sldChg>
      <pc:sldChg chg="delSp add del mod delAnim">
        <pc:chgData name="Thach, Daniel V" userId="230ccb0d-ab1d-46b4-9552-81407dadd1ef" providerId="ADAL" clId="{188A43C3-C3D7-47C6-8794-8F2EFF576219}" dt="2025-05-07T05:55:28.568" v="1453" actId="47"/>
        <pc:sldMkLst>
          <pc:docMk/>
          <pc:sldMk cId="3811341375" sldId="291"/>
        </pc:sldMkLst>
        <pc:spChg chg="del">
          <ac:chgData name="Thach, Daniel V" userId="230ccb0d-ab1d-46b4-9552-81407dadd1ef" providerId="ADAL" clId="{188A43C3-C3D7-47C6-8794-8F2EFF576219}" dt="2025-05-07T05:33:47.796" v="1370" actId="478"/>
          <ac:spMkLst>
            <pc:docMk/>
            <pc:sldMk cId="3811341375" sldId="291"/>
            <ac:spMk id="7" creationId="{D0A55124-3E3C-154D-33AD-464F5557194B}"/>
          </ac:spMkLst>
        </pc:spChg>
        <pc:picChg chg="del">
          <ac:chgData name="Thach, Daniel V" userId="230ccb0d-ab1d-46b4-9552-81407dadd1ef" providerId="ADAL" clId="{188A43C3-C3D7-47C6-8794-8F2EFF576219}" dt="2025-05-07T05:53:19.806" v="1448" actId="478"/>
          <ac:picMkLst>
            <pc:docMk/>
            <pc:sldMk cId="3811341375" sldId="291"/>
            <ac:picMk id="6" creationId="{FA8D04FA-564D-4F65-C60C-74254C1324D0}"/>
          </ac:picMkLst>
        </pc:picChg>
      </pc:sldChg>
      <pc:sldChg chg="add">
        <pc:chgData name="Thach, Daniel V" userId="230ccb0d-ab1d-46b4-9552-81407dadd1ef" providerId="ADAL" clId="{188A43C3-C3D7-47C6-8794-8F2EFF576219}" dt="2025-05-07T05:33:38.504" v="1369" actId="2890"/>
        <pc:sldMkLst>
          <pc:docMk/>
          <pc:sldMk cId="1287841413" sldId="292"/>
        </pc:sldMkLst>
      </pc:sldChg>
    </pc:docChg>
  </pc:docChgLst>
  <pc:docChgLst>
    <pc:chgData name="Thach, Daniel V" userId="230ccb0d-ab1d-46b4-9552-81407dadd1ef" providerId="ADAL" clId="{DC7AAFFD-C02A-4653-B41F-93F12755E3C2}"/>
    <pc:docChg chg="undo custSel addSld delSld modSld sldOrd">
      <pc:chgData name="Thach, Daniel V" userId="230ccb0d-ab1d-46b4-9552-81407dadd1ef" providerId="ADAL" clId="{DC7AAFFD-C02A-4653-B41F-93F12755E3C2}" dt="2025-05-06T20:07:54.592" v="49"/>
      <pc:docMkLst>
        <pc:docMk/>
      </pc:docMkLst>
      <pc:sldChg chg="del">
        <pc:chgData name="Thach, Daniel V" userId="230ccb0d-ab1d-46b4-9552-81407dadd1ef" providerId="ADAL" clId="{DC7AAFFD-C02A-4653-B41F-93F12755E3C2}" dt="2025-05-06T15:56:29.791" v="6" actId="47"/>
        <pc:sldMkLst>
          <pc:docMk/>
          <pc:sldMk cId="0" sldId="258"/>
        </pc:sldMkLst>
      </pc:sldChg>
      <pc:sldChg chg="modSp mod">
        <pc:chgData name="Thach, Daniel V" userId="230ccb0d-ab1d-46b4-9552-81407dadd1ef" providerId="ADAL" clId="{DC7AAFFD-C02A-4653-B41F-93F12755E3C2}" dt="2025-05-06T20:07:40.219" v="24" actId="27636"/>
        <pc:sldMkLst>
          <pc:docMk/>
          <pc:sldMk cId="0" sldId="260"/>
        </pc:sldMkLst>
        <pc:spChg chg="mod">
          <ac:chgData name="Thach, Daniel V" userId="230ccb0d-ab1d-46b4-9552-81407dadd1ef" providerId="ADAL" clId="{DC7AAFFD-C02A-4653-B41F-93F12755E3C2}" dt="2025-05-06T20:07:40.219" v="24" actId="27636"/>
          <ac:spMkLst>
            <pc:docMk/>
            <pc:sldMk cId="0" sldId="260"/>
            <ac:spMk id="102" creationId="{00000000-0000-0000-0000-000000000000}"/>
          </ac:spMkLst>
        </pc:spChg>
      </pc:sldChg>
      <pc:sldChg chg="new del">
        <pc:chgData name="Thach, Daniel V" userId="230ccb0d-ab1d-46b4-9552-81407dadd1ef" providerId="ADAL" clId="{DC7AAFFD-C02A-4653-B41F-93F12755E3C2}" dt="2025-05-06T15:56:17.200" v="1" actId="680"/>
        <pc:sldMkLst>
          <pc:docMk/>
          <pc:sldMk cId="1182643200" sldId="268"/>
        </pc:sldMkLst>
      </pc:sldChg>
      <pc:sldChg chg="modSp add mod ord">
        <pc:chgData name="Thach, Daniel V" userId="230ccb0d-ab1d-46b4-9552-81407dadd1ef" providerId="ADAL" clId="{DC7AAFFD-C02A-4653-B41F-93F12755E3C2}" dt="2025-05-06T19:53:36.782" v="20" actId="20577"/>
        <pc:sldMkLst>
          <pc:docMk/>
          <pc:sldMk cId="1787768185" sldId="268"/>
        </pc:sldMkLst>
        <pc:spChg chg="mod">
          <ac:chgData name="Thach, Daniel V" userId="230ccb0d-ab1d-46b4-9552-81407dadd1ef" providerId="ADAL" clId="{DC7AAFFD-C02A-4653-B41F-93F12755E3C2}" dt="2025-05-06T19:53:36.782" v="20" actId="20577"/>
          <ac:spMkLst>
            <pc:docMk/>
            <pc:sldMk cId="1787768185" sldId="268"/>
            <ac:spMk id="84" creationId="{D4100210-05A1-C423-A8D1-1CAD2E42B952}"/>
          </ac:spMkLst>
        </pc:spChg>
      </pc:sldChg>
      <pc:sldChg chg="modSp new mod ord">
        <pc:chgData name="Thach, Daniel V" userId="230ccb0d-ab1d-46b4-9552-81407dadd1ef" providerId="ADAL" clId="{DC7AAFFD-C02A-4653-B41F-93F12755E3C2}" dt="2025-05-06T15:56:42.596" v="16"/>
        <pc:sldMkLst>
          <pc:docMk/>
          <pc:sldMk cId="585364446" sldId="269"/>
        </pc:sldMkLst>
        <pc:spChg chg="mod">
          <ac:chgData name="Thach, Daniel V" userId="230ccb0d-ab1d-46b4-9552-81407dadd1ef" providerId="ADAL" clId="{DC7AAFFD-C02A-4653-B41F-93F12755E3C2}" dt="2025-05-06T15:56:38.833" v="14" actId="20577"/>
          <ac:spMkLst>
            <pc:docMk/>
            <pc:sldMk cId="585364446" sldId="269"/>
            <ac:spMk id="2" creationId="{8917C3D8-552B-C01A-0EA1-A59E7564C613}"/>
          </ac:spMkLst>
        </pc:spChg>
      </pc:sldChg>
      <pc:sldChg chg="modSp new mod">
        <pc:chgData name="Thach, Daniel V" userId="230ccb0d-ab1d-46b4-9552-81407dadd1ef" providerId="ADAL" clId="{DC7AAFFD-C02A-4653-B41F-93F12755E3C2}" dt="2025-05-06T20:07:51.496" v="47" actId="20577"/>
        <pc:sldMkLst>
          <pc:docMk/>
          <pc:sldMk cId="245430755" sldId="270"/>
        </pc:sldMkLst>
        <pc:spChg chg="mod">
          <ac:chgData name="Thach, Daniel V" userId="230ccb0d-ab1d-46b4-9552-81407dadd1ef" providerId="ADAL" clId="{DC7AAFFD-C02A-4653-B41F-93F12755E3C2}" dt="2025-05-06T20:07:51.496" v="47" actId="20577"/>
          <ac:spMkLst>
            <pc:docMk/>
            <pc:sldMk cId="245430755" sldId="270"/>
            <ac:spMk id="2" creationId="{7BE7A15B-DE69-F716-A6A5-55384C3BD1FD}"/>
          </ac:spMkLst>
        </pc:spChg>
      </pc:sldChg>
      <pc:sldChg chg="modSp add mod ord">
        <pc:chgData name="Thach, Daniel V" userId="230ccb0d-ab1d-46b4-9552-81407dadd1ef" providerId="ADAL" clId="{DC7AAFFD-C02A-4653-B41F-93F12755E3C2}" dt="2025-05-06T20:07:54.592" v="49"/>
        <pc:sldMkLst>
          <pc:docMk/>
          <pc:sldMk cId="153924307" sldId="271"/>
        </pc:sldMkLst>
        <pc:spChg chg="mod">
          <ac:chgData name="Thach, Daniel V" userId="230ccb0d-ab1d-46b4-9552-81407dadd1ef" providerId="ADAL" clId="{DC7AAFFD-C02A-4653-B41F-93F12755E3C2}" dt="2025-05-06T20:07:45.533" v="36" actId="20577"/>
          <ac:spMkLst>
            <pc:docMk/>
            <pc:sldMk cId="153924307" sldId="271"/>
            <ac:spMk id="2" creationId="{3283167A-412D-6C51-ABA8-E06EDF7FE6DC}"/>
          </ac:spMkLst>
        </pc:spChg>
      </pc:sldChg>
    </pc:docChg>
  </pc:docChgLst>
  <pc:docChgLst>
    <pc:chgData name="Contreras, Angel A" userId="S::acontr126@calstatela.edu::4998e409-c489-4743-948a-e681ed7dd755" providerId="AD" clId="Web-{51829F06-F467-B045-6794-F3E167EC50D8}"/>
    <pc:docChg chg="modSld">
      <pc:chgData name="Contreras, Angel A" userId="S::acontr126@calstatela.edu::4998e409-c489-4743-948a-e681ed7dd755" providerId="AD" clId="Web-{51829F06-F467-B045-6794-F3E167EC50D8}" dt="2025-04-23T23:25:14.465" v="34" actId="14100"/>
      <pc:docMkLst>
        <pc:docMk/>
      </pc:docMkLst>
      <pc:sldChg chg="addSp delSp modSp">
        <pc:chgData name="Contreras, Angel A" userId="S::acontr126@calstatela.edu::4998e409-c489-4743-948a-e681ed7dd755" providerId="AD" clId="Web-{51829F06-F467-B045-6794-F3E167EC50D8}" dt="2025-04-23T23:21:11.889" v="18" actId="14100"/>
        <pc:sldMkLst>
          <pc:docMk/>
          <pc:sldMk cId="0" sldId="257"/>
        </pc:sldMkLst>
      </pc:sldChg>
      <pc:sldChg chg="addSp delSp modSp">
        <pc:chgData name="Contreras, Angel A" userId="S::acontr126@calstatela.edu::4998e409-c489-4743-948a-e681ed7dd755" providerId="AD" clId="Web-{51829F06-F467-B045-6794-F3E167EC50D8}" dt="2025-04-23T23:22:21.623" v="28" actId="1076"/>
        <pc:sldMkLst>
          <pc:docMk/>
          <pc:sldMk cId="0" sldId="258"/>
        </pc:sldMkLst>
      </pc:sldChg>
      <pc:sldChg chg="addSp delSp modSp">
        <pc:chgData name="Contreras, Angel A" userId="S::acontr126@calstatela.edu::4998e409-c489-4743-948a-e681ed7dd755" providerId="AD" clId="Web-{51829F06-F467-B045-6794-F3E167EC50D8}" dt="2025-04-23T23:25:14.465" v="34" actId="14100"/>
        <pc:sldMkLst>
          <pc:docMk/>
          <pc:sldMk cId="0" sldId="259"/>
        </pc:sldMkLst>
      </pc:sldChg>
      <pc:sldChg chg="modSp">
        <pc:chgData name="Contreras, Angel A" userId="S::acontr126@calstatela.edu::4998e409-c489-4743-948a-e681ed7dd755" providerId="AD" clId="Web-{51829F06-F467-B045-6794-F3E167EC50D8}" dt="2025-04-23T23:19:52.515" v="4" actId="1076"/>
        <pc:sldMkLst>
          <pc:docMk/>
          <pc:sldMk cId="0" sldId="260"/>
        </pc:sldMkLst>
      </pc:sldChg>
      <pc:sldChg chg="modSp">
        <pc:chgData name="Contreras, Angel A" userId="S::acontr126@calstatela.edu::4998e409-c489-4743-948a-e681ed7dd755" providerId="AD" clId="Web-{51829F06-F467-B045-6794-F3E167EC50D8}" dt="2025-04-23T23:20:02.062" v="6" actId="1076"/>
        <pc:sldMkLst>
          <pc:docMk/>
          <pc:sldMk cId="0" sldId="261"/>
        </pc:sldMkLst>
      </pc:sldChg>
      <pc:sldChg chg="modSp">
        <pc:chgData name="Contreras, Angel A" userId="S::acontr126@calstatela.edu::4998e409-c489-4743-948a-e681ed7dd755" providerId="AD" clId="Web-{51829F06-F467-B045-6794-F3E167EC50D8}" dt="2025-04-23T23:20:09.546" v="8" actId="1076"/>
        <pc:sldMkLst>
          <pc:docMk/>
          <pc:sldMk cId="0" sldId="262"/>
        </pc:sldMkLst>
      </pc:sldChg>
      <pc:sldChg chg="modSp">
        <pc:chgData name="Contreras, Angel A" userId="S::acontr126@calstatela.edu::4998e409-c489-4743-948a-e681ed7dd755" providerId="AD" clId="Web-{51829F06-F467-B045-6794-F3E167EC50D8}" dt="2025-04-23T23:20:13.640" v="9" actId="1076"/>
        <pc:sldMkLst>
          <pc:docMk/>
          <pc:sldMk cId="0" sldId="263"/>
        </pc:sldMkLst>
      </pc:sldChg>
      <pc:sldChg chg="modSp">
        <pc:chgData name="Contreras, Angel A" userId="S::acontr126@calstatela.edu::4998e409-c489-4743-948a-e681ed7dd755" providerId="AD" clId="Web-{51829F06-F467-B045-6794-F3E167EC50D8}" dt="2025-04-23T23:20:24.093" v="11" actId="20577"/>
        <pc:sldMkLst>
          <pc:docMk/>
          <pc:sldMk cId="0" sldId="264"/>
        </pc:sldMkLst>
      </pc:sldChg>
    </pc:docChg>
  </pc:docChgLst>
  <pc:docChgLst>
    <pc:chgData name="Najera, Christian J" userId="S::cnajera6@calstatela.edu::9d38f33d-8a16-4ec1-9d42-37e1aef61a3a" providerId="AD" clId="Web-{FED3A0F9-D620-EB44-AC25-16DC473F3B3C}"/>
    <pc:docChg chg="addSld modSld">
      <pc:chgData name="Najera, Christian J" userId="S::cnajera6@calstatela.edu::9d38f33d-8a16-4ec1-9d42-37e1aef61a3a" providerId="AD" clId="Web-{FED3A0F9-D620-EB44-AC25-16DC473F3B3C}" dt="2025-05-07T22:04:46.590" v="532" actId="1076"/>
      <pc:docMkLst>
        <pc:docMk/>
      </pc:docMkLst>
      <pc:sldChg chg="addSp delSp modSp">
        <pc:chgData name="Najera, Christian J" userId="S::cnajera6@calstatela.edu::9d38f33d-8a16-4ec1-9d42-37e1aef61a3a" providerId="AD" clId="Web-{FED3A0F9-D620-EB44-AC25-16DC473F3B3C}" dt="2025-05-07T21:42:31.638" v="242"/>
        <pc:sldMkLst>
          <pc:docMk/>
          <pc:sldMk cId="585364446" sldId="269"/>
        </pc:sldMkLst>
        <pc:spChg chg="mod">
          <ac:chgData name="Najera, Christian J" userId="S::cnajera6@calstatela.edu::9d38f33d-8a16-4ec1-9d42-37e1aef61a3a" providerId="AD" clId="Web-{FED3A0F9-D620-EB44-AC25-16DC473F3B3C}" dt="2025-05-07T21:27:19.561" v="6" actId="20577"/>
          <ac:spMkLst>
            <pc:docMk/>
            <pc:sldMk cId="585364446" sldId="269"/>
            <ac:spMk id="2" creationId="{8917C3D8-552B-C01A-0EA1-A59E7564C613}"/>
          </ac:spMkLst>
        </pc:spChg>
        <pc:spChg chg="mod">
          <ac:chgData name="Najera, Christian J" userId="S::cnajera6@calstatela.edu::9d38f33d-8a16-4ec1-9d42-37e1aef61a3a" providerId="AD" clId="Web-{FED3A0F9-D620-EB44-AC25-16DC473F3B3C}" dt="2025-05-07T21:41:55.044" v="235" actId="20577"/>
          <ac:spMkLst>
            <pc:docMk/>
            <pc:sldMk cId="585364446" sldId="269"/>
            <ac:spMk id="3" creationId="{F262D22C-11CD-5CE7-7444-2EFB3B778A18}"/>
          </ac:spMkLst>
        </pc:spChg>
        <pc:spChg chg="add del mod">
          <ac:chgData name="Najera, Christian J" userId="S::cnajera6@calstatela.edu::9d38f33d-8a16-4ec1-9d42-37e1aef61a3a" providerId="AD" clId="Web-{FED3A0F9-D620-EB44-AC25-16DC473F3B3C}" dt="2025-05-07T21:35:06.826" v="131"/>
          <ac:spMkLst>
            <pc:docMk/>
            <pc:sldMk cId="585364446" sldId="269"/>
            <ac:spMk id="4" creationId="{81B5845B-FFEE-D951-7355-0DD7356FF6B6}"/>
          </ac:spMkLst>
        </pc:spChg>
        <pc:spChg chg="add mod">
          <ac:chgData name="Najera, Christian J" userId="S::cnajera6@calstatela.edu::9d38f33d-8a16-4ec1-9d42-37e1aef61a3a" providerId="AD" clId="Web-{FED3A0F9-D620-EB44-AC25-16DC473F3B3C}" dt="2025-05-07T21:42:31.388" v="241"/>
          <ac:spMkLst>
            <pc:docMk/>
            <pc:sldMk cId="585364446" sldId="269"/>
            <ac:spMk id="5" creationId="{757FBDF6-391B-D797-4115-F81E7465391E}"/>
          </ac:spMkLst>
        </pc:spChg>
        <pc:spChg chg="add del">
          <ac:chgData name="Najera, Christian J" userId="S::cnajera6@calstatela.edu::9d38f33d-8a16-4ec1-9d42-37e1aef61a3a" providerId="AD" clId="Web-{FED3A0F9-D620-EB44-AC25-16DC473F3B3C}" dt="2025-05-07T21:38:52.373" v="178"/>
          <ac:spMkLst>
            <pc:docMk/>
            <pc:sldMk cId="585364446" sldId="269"/>
            <ac:spMk id="6" creationId="{6B53DB3D-6A05-3321-84FE-CB4B90041878}"/>
          </ac:spMkLst>
        </pc:spChg>
        <pc:spChg chg="add mod">
          <ac:chgData name="Najera, Christian J" userId="S::cnajera6@calstatela.edu::9d38f33d-8a16-4ec1-9d42-37e1aef61a3a" providerId="AD" clId="Web-{FED3A0F9-D620-EB44-AC25-16DC473F3B3C}" dt="2025-05-07T21:42:31.638" v="242"/>
          <ac:spMkLst>
            <pc:docMk/>
            <pc:sldMk cId="585364446" sldId="269"/>
            <ac:spMk id="7" creationId="{943F15EE-6641-978B-ED6A-A2F8A04369CD}"/>
          </ac:spMkLst>
        </pc:spChg>
      </pc:sldChg>
      <pc:sldChg chg="addSp delSp modSp new">
        <pc:chgData name="Najera, Christian J" userId="S::cnajera6@calstatela.edu::9d38f33d-8a16-4ec1-9d42-37e1aef61a3a" providerId="AD" clId="Web-{FED3A0F9-D620-EB44-AC25-16DC473F3B3C}" dt="2025-05-07T21:54:35.668" v="418" actId="1076"/>
        <pc:sldMkLst>
          <pc:docMk/>
          <pc:sldMk cId="1843208222" sldId="293"/>
        </pc:sldMkLst>
        <pc:spChg chg="del">
          <ac:chgData name="Najera, Christian J" userId="S::cnajera6@calstatela.edu::9d38f33d-8a16-4ec1-9d42-37e1aef61a3a" providerId="AD" clId="Web-{FED3A0F9-D620-EB44-AC25-16DC473F3B3C}" dt="2025-05-07T21:43:44.919" v="244"/>
          <ac:spMkLst>
            <pc:docMk/>
            <pc:sldMk cId="1843208222" sldId="293"/>
            <ac:spMk id="2" creationId="{4A349603-3106-8040-E27B-5D384F7B701B}"/>
          </ac:spMkLst>
        </pc:spChg>
        <pc:spChg chg="del">
          <ac:chgData name="Najera, Christian J" userId="S::cnajera6@calstatela.edu::9d38f33d-8a16-4ec1-9d42-37e1aef61a3a" providerId="AD" clId="Web-{FED3A0F9-D620-EB44-AC25-16DC473F3B3C}" dt="2025-05-07T21:43:48.153" v="245"/>
          <ac:spMkLst>
            <pc:docMk/>
            <pc:sldMk cId="1843208222" sldId="293"/>
            <ac:spMk id="3" creationId="{C0D97D15-9B6F-EE71-3C35-66228DB14CDF}"/>
          </ac:spMkLst>
        </pc:spChg>
        <pc:spChg chg="add mod">
          <ac:chgData name="Najera, Christian J" userId="S::cnajera6@calstatela.edu::9d38f33d-8a16-4ec1-9d42-37e1aef61a3a" providerId="AD" clId="Web-{FED3A0F9-D620-EB44-AC25-16DC473F3B3C}" dt="2025-05-07T21:48:45.763" v="297" actId="20577"/>
          <ac:spMkLst>
            <pc:docMk/>
            <pc:sldMk cId="1843208222" sldId="293"/>
            <ac:spMk id="5" creationId="{196E082C-B9E6-625F-C564-D8A0D50853F3}"/>
          </ac:spMkLst>
        </pc:spChg>
        <pc:spChg chg="add mod">
          <ac:chgData name="Najera, Christian J" userId="S::cnajera6@calstatela.edu::9d38f33d-8a16-4ec1-9d42-37e1aef61a3a" providerId="AD" clId="Web-{FED3A0F9-D620-EB44-AC25-16DC473F3B3C}" dt="2025-05-07T21:54:35.668" v="418" actId="1076"/>
          <ac:spMkLst>
            <pc:docMk/>
            <pc:sldMk cId="1843208222" sldId="293"/>
            <ac:spMk id="6" creationId="{D26946A9-5D97-3B0F-8EBE-A7F847E66545}"/>
          </ac:spMkLst>
        </pc:spChg>
        <pc:picChg chg="add mod">
          <ac:chgData name="Najera, Christian J" userId="S::cnajera6@calstatela.edu::9d38f33d-8a16-4ec1-9d42-37e1aef61a3a" providerId="AD" clId="Web-{FED3A0F9-D620-EB44-AC25-16DC473F3B3C}" dt="2025-05-07T21:45:17.669" v="247" actId="1076"/>
          <ac:picMkLst>
            <pc:docMk/>
            <pc:sldMk cId="1843208222" sldId="293"/>
            <ac:picMk id="4" creationId="{48FD735C-9D70-0D49-1B69-F1BE8D045F1C}"/>
          </ac:picMkLst>
        </pc:picChg>
      </pc:sldChg>
      <pc:sldChg chg="addSp modSp add replId">
        <pc:chgData name="Najera, Christian J" userId="S::cnajera6@calstatela.edu::9d38f33d-8a16-4ec1-9d42-37e1aef61a3a" providerId="AD" clId="Web-{FED3A0F9-D620-EB44-AC25-16DC473F3B3C}" dt="2025-05-07T22:04:46.590" v="532" actId="1076"/>
        <pc:sldMkLst>
          <pc:docMk/>
          <pc:sldMk cId="3277153821" sldId="294"/>
        </pc:sldMkLst>
        <pc:spChg chg="mod">
          <ac:chgData name="Najera, Christian J" userId="S::cnajera6@calstatela.edu::9d38f33d-8a16-4ec1-9d42-37e1aef61a3a" providerId="AD" clId="Web-{FED3A0F9-D620-EB44-AC25-16DC473F3B3C}" dt="2025-05-07T21:59:26.715" v="443" actId="1076"/>
          <ac:spMkLst>
            <pc:docMk/>
            <pc:sldMk cId="3277153821" sldId="294"/>
            <ac:spMk id="5" creationId="{7A6F6BEF-B0C6-1D8E-BF2C-E0EB15249513}"/>
          </ac:spMkLst>
        </pc:spChg>
        <pc:spChg chg="mod">
          <ac:chgData name="Najera, Christian J" userId="S::cnajera6@calstatela.edu::9d38f33d-8a16-4ec1-9d42-37e1aef61a3a" providerId="AD" clId="Web-{FED3A0F9-D620-EB44-AC25-16DC473F3B3C}" dt="2025-05-07T22:02:01.777" v="522" actId="1076"/>
          <ac:spMkLst>
            <pc:docMk/>
            <pc:sldMk cId="3277153821" sldId="294"/>
            <ac:spMk id="6" creationId="{3DF6DCCE-FC45-D557-A742-B494B35AA2C8}"/>
          </ac:spMkLst>
        </pc:spChg>
        <pc:picChg chg="add mod">
          <ac:chgData name="Najera, Christian J" userId="S::cnajera6@calstatela.edu::9d38f33d-8a16-4ec1-9d42-37e1aef61a3a" providerId="AD" clId="Web-{FED3A0F9-D620-EB44-AC25-16DC473F3B3C}" dt="2025-05-07T22:04:04.261" v="529" actId="1076"/>
          <ac:picMkLst>
            <pc:docMk/>
            <pc:sldMk cId="3277153821" sldId="294"/>
            <ac:picMk id="2" creationId="{271D087A-27AA-64BD-E919-EF44C037B20D}"/>
          </ac:picMkLst>
        </pc:picChg>
        <pc:picChg chg="add mod">
          <ac:chgData name="Najera, Christian J" userId="S::cnajera6@calstatela.edu::9d38f33d-8a16-4ec1-9d42-37e1aef61a3a" providerId="AD" clId="Web-{FED3A0F9-D620-EB44-AC25-16DC473F3B3C}" dt="2025-05-07T22:04:46.590" v="532" actId="1076"/>
          <ac:picMkLst>
            <pc:docMk/>
            <pc:sldMk cId="3277153821" sldId="294"/>
            <ac:picMk id="3" creationId="{41789E08-B34D-FBC8-246A-1EF7CBC1DF3F}"/>
          </ac:picMkLst>
        </pc:picChg>
        <pc:picChg chg="mod">
          <ac:chgData name="Najera, Christian J" userId="S::cnajera6@calstatela.edu::9d38f33d-8a16-4ec1-9d42-37e1aef61a3a" providerId="AD" clId="Web-{FED3A0F9-D620-EB44-AC25-16DC473F3B3C}" dt="2025-05-07T22:02:17.433" v="524" actId="1076"/>
          <ac:picMkLst>
            <pc:docMk/>
            <pc:sldMk cId="3277153821" sldId="294"/>
            <ac:picMk id="4" creationId="{D0DC9FE8-6BEA-CEF7-915E-464B4F756A2B}"/>
          </ac:picMkLst>
        </pc:picChg>
      </pc:sldChg>
    </pc:docChg>
  </pc:docChgLst>
  <pc:docChgLst>
    <pc:chgData name="Contreras, Angel A" userId="S::acontr126@calstatela.edu::4998e409-c489-4743-948a-e681ed7dd755" providerId="AD" clId="Web-{E3743CE0-D666-05B0-7725-D85DA4BED80E}"/>
    <pc:docChg chg="addSld delSld modSld sldOrd">
      <pc:chgData name="Contreras, Angel A" userId="S::acontr126@calstatela.edu::4998e409-c489-4743-948a-e681ed7dd755" providerId="AD" clId="Web-{E3743CE0-D666-05B0-7725-D85DA4BED80E}" dt="2025-05-07T15:04:56.402" v="239" actId="20577"/>
      <pc:docMkLst>
        <pc:docMk/>
      </pc:docMkLst>
      <pc:sldChg chg="modSp add">
        <pc:chgData name="Contreras, Angel A" userId="S::acontr126@calstatela.edu::4998e409-c489-4743-948a-e681ed7dd755" providerId="AD" clId="Web-{E3743CE0-D666-05B0-7725-D85DA4BED80E}" dt="2025-05-06T00:18:25.601" v="24" actId="20577"/>
        <pc:sldMkLst>
          <pc:docMk/>
          <pc:sldMk cId="0" sldId="258"/>
        </pc:sldMkLst>
        <pc:spChg chg="mod">
          <ac:chgData name="Contreras, Angel A" userId="S::acontr126@calstatela.edu::4998e409-c489-4743-948a-e681ed7dd755" providerId="AD" clId="Web-{E3743CE0-D666-05B0-7725-D85DA4BED80E}" dt="2025-05-06T00:18:25.601" v="24" actId="20577"/>
          <ac:spMkLst>
            <pc:docMk/>
            <pc:sldMk cId="0" sldId="258"/>
            <ac:spMk id="84" creationId="{00000000-0000-0000-0000-000000000000}"/>
          </ac:spMkLst>
        </pc:spChg>
      </pc:sldChg>
      <pc:sldChg chg="addSp delSp modSp add ord">
        <pc:chgData name="Contreras, Angel A" userId="S::acontr126@calstatela.edu::4998e409-c489-4743-948a-e681ed7dd755" providerId="AD" clId="Web-{E3743CE0-D666-05B0-7725-D85DA4BED80E}" dt="2025-05-07T15:04:56.402" v="239" actId="20577"/>
        <pc:sldMkLst>
          <pc:docMk/>
          <pc:sldMk cId="0" sldId="260"/>
        </pc:sldMkLst>
        <pc:spChg chg="add mod">
          <ac:chgData name="Contreras, Angel A" userId="S::acontr126@calstatela.edu::4998e409-c489-4743-948a-e681ed7dd755" providerId="AD" clId="Web-{E3743CE0-D666-05B0-7725-D85DA4BED80E}" dt="2025-05-07T01:31:49.332" v="223" actId="14100"/>
          <ac:spMkLst>
            <pc:docMk/>
            <pc:sldMk cId="0" sldId="260"/>
            <ac:spMk id="3" creationId="{8F49E1E7-4EE4-2827-4CAA-D0B5CE1D6EDC}"/>
          </ac:spMkLst>
        </pc:spChg>
        <pc:spChg chg="add mod">
          <ac:chgData name="Contreras, Angel A" userId="S::acontr126@calstatela.edu::4998e409-c489-4743-948a-e681ed7dd755" providerId="AD" clId="Web-{E3743CE0-D666-05B0-7725-D85DA4BED80E}" dt="2025-05-07T01:45:27.365" v="226" actId="20577"/>
          <ac:spMkLst>
            <pc:docMk/>
            <pc:sldMk cId="0" sldId="260"/>
            <ac:spMk id="5" creationId="{27EC2206-F7A8-EF0B-FD13-AA370ACE2C75}"/>
          </ac:spMkLst>
        </pc:spChg>
        <pc:spChg chg="mod">
          <ac:chgData name="Contreras, Angel A" userId="S::acontr126@calstatela.edu::4998e409-c489-4743-948a-e681ed7dd755" providerId="AD" clId="Web-{E3743CE0-D666-05B0-7725-D85DA4BED80E}" dt="2025-05-07T15:04:56.402" v="239" actId="20577"/>
          <ac:spMkLst>
            <pc:docMk/>
            <pc:sldMk cId="0" sldId="260"/>
            <ac:spMk id="102" creationId="{00000000-0000-0000-0000-000000000000}"/>
          </ac:spMkLst>
        </pc:spChg>
        <pc:spChg chg="del">
          <ac:chgData name="Contreras, Angel A" userId="S::acontr126@calstatela.edu::4998e409-c489-4743-948a-e681ed7dd755" providerId="AD" clId="Web-{E3743CE0-D666-05B0-7725-D85DA4BED80E}" dt="2025-05-07T01:16:48.009" v="129"/>
          <ac:spMkLst>
            <pc:docMk/>
            <pc:sldMk cId="0" sldId="260"/>
            <ac:spMk id="103" creationId="{00000000-0000-0000-0000-000000000000}"/>
          </ac:spMkLst>
        </pc:spChg>
        <pc:spChg chg="add del mod">
          <ac:chgData name="Contreras, Angel A" userId="S::acontr126@calstatela.edu::4998e409-c489-4743-948a-e681ed7dd755" providerId="AD" clId="Web-{E3743CE0-D666-05B0-7725-D85DA4BED80E}" dt="2025-05-07T01:16:58.604" v="134"/>
          <ac:spMkLst>
            <pc:docMk/>
            <pc:sldMk cId="0" sldId="260"/>
            <ac:spMk id="105" creationId="{00000000-0000-0000-0000-000000000000}"/>
          </ac:spMkLst>
        </pc:spChg>
      </pc:sldChg>
      <pc:sldChg chg="add del ord">
        <pc:chgData name="Contreras, Angel A" userId="S::acontr126@calstatela.edu::4998e409-c489-4743-948a-e681ed7dd755" providerId="AD" clId="Web-{E3743CE0-D666-05B0-7725-D85DA4BED80E}" dt="2025-05-07T01:15:51.412" v="127"/>
        <pc:sldMkLst>
          <pc:docMk/>
          <pc:sldMk cId="0" sldId="262"/>
        </pc:sldMkLst>
      </pc:sldChg>
      <pc:sldChg chg="del">
        <pc:chgData name="Contreras, Angel A" userId="S::acontr126@calstatela.edu::4998e409-c489-4743-948a-e681ed7dd755" providerId="AD" clId="Web-{E3743CE0-D666-05B0-7725-D85DA4BED80E}" dt="2025-05-06T00:00:33.600" v="2"/>
        <pc:sldMkLst>
          <pc:docMk/>
          <pc:sldMk cId="0" sldId="265"/>
        </pc:sldMkLst>
      </pc:sldChg>
      <pc:sldChg chg="add replId">
        <pc:chgData name="Contreras, Angel A" userId="S::acontr126@calstatela.edu::4998e409-c489-4743-948a-e681ed7dd755" providerId="AD" clId="Web-{E3743CE0-D666-05B0-7725-D85DA4BED80E}" dt="2025-05-05T23:58:19.794" v="0"/>
        <pc:sldMkLst>
          <pc:docMk/>
          <pc:sldMk cId="877386054" sldId="267"/>
        </pc:sldMkLst>
      </pc:sldChg>
      <pc:sldChg chg="addSp delSp modSp delAnim">
        <pc:chgData name="Contreras, Angel A" userId="S::acontr126@calstatela.edu::4998e409-c489-4743-948a-e681ed7dd755" providerId="AD" clId="Web-{E3743CE0-D666-05B0-7725-D85DA4BED80E}" dt="2025-05-07T15:04:45.058" v="233" actId="20577"/>
        <pc:sldMkLst>
          <pc:docMk/>
          <pc:sldMk cId="1787768185" sldId="268"/>
        </pc:sldMkLst>
        <pc:spChg chg="add del mod">
          <ac:chgData name="Contreras, Angel A" userId="S::acontr126@calstatela.edu::4998e409-c489-4743-948a-e681ed7dd755" providerId="AD" clId="Web-{E3743CE0-D666-05B0-7725-D85DA4BED80E}" dt="2025-05-07T01:00:00.628" v="49"/>
          <ac:spMkLst>
            <pc:docMk/>
            <pc:sldMk cId="1787768185" sldId="268"/>
            <ac:spMk id="3" creationId="{71A852EE-AC4D-1BBD-E89D-F653EF9B87E3}"/>
          </ac:spMkLst>
        </pc:spChg>
        <pc:spChg chg="add mod">
          <ac:chgData name="Contreras, Angel A" userId="S::acontr126@calstatela.edu::4998e409-c489-4743-948a-e681ed7dd755" providerId="AD" clId="Web-{E3743CE0-D666-05B0-7725-D85DA4BED80E}" dt="2025-05-07T01:13:27.933" v="118" actId="20577"/>
          <ac:spMkLst>
            <pc:docMk/>
            <pc:sldMk cId="1787768185" sldId="268"/>
            <ac:spMk id="4" creationId="{D47D4F06-88AA-B116-482D-99AEC09896CE}"/>
          </ac:spMkLst>
        </pc:spChg>
        <pc:spChg chg="del">
          <ac:chgData name="Contreras, Angel A" userId="S::acontr126@calstatela.edu::4998e409-c489-4743-948a-e681ed7dd755" providerId="AD" clId="Web-{E3743CE0-D666-05B0-7725-D85DA4BED80E}" dt="2025-05-07T00:59:57.722" v="48"/>
          <ac:spMkLst>
            <pc:docMk/>
            <pc:sldMk cId="1787768185" sldId="268"/>
            <ac:spMk id="83" creationId="{EE7C517E-414C-5C6A-AB2B-BB49A7C992F8}"/>
          </ac:spMkLst>
        </pc:spChg>
        <pc:spChg chg="mod">
          <ac:chgData name="Contreras, Angel A" userId="S::acontr126@calstatela.edu::4998e409-c489-4743-948a-e681ed7dd755" providerId="AD" clId="Web-{E3743CE0-D666-05B0-7725-D85DA4BED80E}" dt="2025-05-07T15:04:45.058" v="233" actId="20577"/>
          <ac:spMkLst>
            <pc:docMk/>
            <pc:sldMk cId="1787768185" sldId="268"/>
            <ac:spMk id="84" creationId="{D4100210-05A1-C423-A8D1-1CAD2E42B952}"/>
          </ac:spMkLst>
        </pc:spChg>
        <pc:spChg chg="mod">
          <ac:chgData name="Contreras, Angel A" userId="S::acontr126@calstatela.edu::4998e409-c489-4743-948a-e681ed7dd755" providerId="AD" clId="Web-{E3743CE0-D666-05B0-7725-D85DA4BED80E}" dt="2025-05-07T01:13:32.777" v="119" actId="1076"/>
          <ac:spMkLst>
            <pc:docMk/>
            <pc:sldMk cId="1787768185" sldId="268"/>
            <ac:spMk id="87" creationId="{8ED02176-382D-0ACF-7D93-D0052AF0F67F}"/>
          </ac:spMkLst>
        </pc:spChg>
        <pc:spChg chg="del">
          <ac:chgData name="Contreras, Angel A" userId="S::acontr126@calstatela.edu::4998e409-c489-4743-948a-e681ed7dd755" providerId="AD" clId="Web-{E3743CE0-D666-05B0-7725-D85DA4BED80E}" dt="2025-05-07T01:00:03.332" v="50"/>
          <ac:spMkLst>
            <pc:docMk/>
            <pc:sldMk cId="1787768185" sldId="268"/>
            <ac:spMk id="88" creationId="{0714AE04-FEC8-AC1D-1A7B-AEBAC9871560}"/>
          </ac:spMkLst>
        </pc:spChg>
        <pc:spChg chg="del">
          <ac:chgData name="Contreras, Angel A" userId="S::acontr126@calstatela.edu::4998e409-c489-4743-948a-e681ed7dd755" providerId="AD" clId="Web-{E3743CE0-D666-05B0-7725-D85DA4BED80E}" dt="2025-05-07T01:00:06.254" v="51"/>
          <ac:spMkLst>
            <pc:docMk/>
            <pc:sldMk cId="1787768185" sldId="268"/>
            <ac:spMk id="89" creationId="{61F6A806-1AE3-7079-404F-F06BED168540}"/>
          </ac:spMkLst>
        </pc:spChg>
        <pc:picChg chg="add mod">
          <ac:chgData name="Contreras, Angel A" userId="S::acontr126@calstatela.edu::4998e409-c489-4743-948a-e681ed7dd755" providerId="AD" clId="Web-{E3743CE0-D666-05B0-7725-D85DA4BED80E}" dt="2025-05-07T01:14:14.561" v="126" actId="1076"/>
          <ac:picMkLst>
            <pc:docMk/>
            <pc:sldMk cId="1787768185" sldId="268"/>
            <ac:picMk id="5" creationId="{AD3FAE95-7677-0CC8-6985-5899C3FA6034}"/>
          </ac:picMkLst>
        </pc:picChg>
        <pc:picChg chg="del">
          <ac:chgData name="Contreras, Angel A" userId="S::acontr126@calstatela.edu::4998e409-c489-4743-948a-e681ed7dd755" providerId="AD" clId="Web-{E3743CE0-D666-05B0-7725-D85DA4BED80E}" dt="2025-05-07T01:00:08.926" v="52"/>
          <ac:picMkLst>
            <pc:docMk/>
            <pc:sldMk cId="1787768185" sldId="268"/>
            <ac:picMk id="85" creationId="{BBCA0DB6-9E5F-7F9B-29F8-5E1B2AF65939}"/>
          </ac:picMkLst>
        </pc:picChg>
        <pc:picChg chg="del">
          <ac:chgData name="Contreras, Angel A" userId="S::acontr126@calstatela.edu::4998e409-c489-4743-948a-e681ed7dd755" providerId="AD" clId="Web-{E3743CE0-D666-05B0-7725-D85DA4BED80E}" dt="2025-05-07T01:00:11.207" v="53"/>
          <ac:picMkLst>
            <pc:docMk/>
            <pc:sldMk cId="1787768185" sldId="268"/>
            <ac:picMk id="86" creationId="{5D6BCB02-EAA0-9C20-710C-373A2686654D}"/>
          </ac:picMkLst>
        </pc:picChg>
      </pc:sldChg>
      <pc:sldChg chg="add del">
        <pc:chgData name="Contreras, Angel A" userId="S::acontr126@calstatela.edu::4998e409-c489-4743-948a-e681ed7dd755" providerId="AD" clId="Web-{E3743CE0-D666-05B0-7725-D85DA4BED80E}" dt="2025-05-07T00:58:46.248" v="26"/>
        <pc:sldMkLst>
          <pc:docMk/>
          <pc:sldMk cId="585364446" sldId="269"/>
        </pc:sldMkLst>
      </pc:sldChg>
      <pc:sldChg chg="del">
        <pc:chgData name="Contreras, Angel A" userId="S::acontr126@calstatela.edu::4998e409-c489-4743-948a-e681ed7dd755" providerId="AD" clId="Web-{E3743CE0-D666-05B0-7725-D85DA4BED80E}" dt="2025-05-07T01:16:01.866" v="128"/>
        <pc:sldMkLst>
          <pc:docMk/>
          <pc:sldMk cId="153924307" sldId="271"/>
        </pc:sldMkLst>
      </pc:sldChg>
      <pc:sldChg chg="del">
        <pc:chgData name="Contreras, Angel A" userId="S::acontr126@calstatela.edu::4998e409-c489-4743-948a-e681ed7dd755" providerId="AD" clId="Web-{E3743CE0-D666-05B0-7725-D85DA4BED80E}" dt="2025-05-07T14:47:58.263" v="227"/>
        <pc:sldMkLst>
          <pc:docMk/>
          <pc:sldMk cId="1038877538"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8894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AF44F526-C6CF-ECB5-AEB0-5F70A00BF3B1}"/>
            </a:ext>
          </a:extLst>
        </p:cNvPr>
        <p:cNvGrpSpPr/>
        <p:nvPr/>
      </p:nvGrpSpPr>
      <p:grpSpPr>
        <a:xfrm>
          <a:off x="0" y="0"/>
          <a:ext cx="0" cy="0"/>
          <a:chOff x="0" y="0"/>
          <a:chExt cx="0" cy="0"/>
        </a:xfrm>
      </p:grpSpPr>
      <p:sp>
        <p:nvSpPr>
          <p:cNvPr id="132" name="Google Shape;132;p9:notes">
            <a:extLst>
              <a:ext uri="{FF2B5EF4-FFF2-40B4-BE49-F238E27FC236}">
                <a16:creationId xmlns:a16="http://schemas.microsoft.com/office/drawing/2014/main" id="{6D01FDA2-0656-B779-8695-E5ACA873393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9:notes">
            <a:extLst>
              <a:ext uri="{FF2B5EF4-FFF2-40B4-BE49-F238E27FC236}">
                <a16:creationId xmlns:a16="http://schemas.microsoft.com/office/drawing/2014/main" id="{6A1F4B1D-A171-9296-50F6-CD23AF3E8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0206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Just a history and presenting the subject of our business case, you can pretty much just read the bullet points.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31E79650-9808-2E49-4AEC-5A76A94286C1}"/>
            </a:ext>
          </a:extLst>
        </p:cNvPr>
        <p:cNvGrpSpPr/>
        <p:nvPr/>
      </p:nvGrpSpPr>
      <p:grpSpPr>
        <a:xfrm>
          <a:off x="0" y="0"/>
          <a:ext cx="0" cy="0"/>
          <a:chOff x="0" y="0"/>
          <a:chExt cx="0" cy="0"/>
        </a:xfrm>
      </p:grpSpPr>
      <p:sp>
        <p:nvSpPr>
          <p:cNvPr id="80" name="Google Shape;80;g3327ddae04d_2_2:notes">
            <a:extLst>
              <a:ext uri="{FF2B5EF4-FFF2-40B4-BE49-F238E27FC236}">
                <a16:creationId xmlns:a16="http://schemas.microsoft.com/office/drawing/2014/main" id="{4EB4A71E-693D-9386-8E8D-99AD866661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3327ddae04d_2_2:notes">
            <a:extLst>
              <a:ext uri="{FF2B5EF4-FFF2-40B4-BE49-F238E27FC236}">
                <a16:creationId xmlns:a16="http://schemas.microsoft.com/office/drawing/2014/main" id="{D1F4573C-AF87-EF6F-F2D2-D41AAD3969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Briefly explain the problem in the business case, from the guy making the mistake to the discoveries of issues that already existed within the network. Then, mention that from our analysis the main concerns for BILH should be accessibility and scalability. Don’t explain as to why yet.</a:t>
            </a:r>
            <a:endParaRPr/>
          </a:p>
        </p:txBody>
      </p:sp>
    </p:spTree>
    <p:extLst>
      <p:ext uri="{BB962C8B-B14F-4D97-AF65-F5344CB8AC3E}">
        <p14:creationId xmlns:p14="http://schemas.microsoft.com/office/powerpoint/2010/main" val="193376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3c863cbb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33c863cbb1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business purpose as to why BILH needs this network. Briefly explain what virtualization is and how it meets our two considerations of accessibility and scalability for the business.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Times New Roman" panose="02020603050405020304" pitchFamily="18" charset="0"/>
                <a:ea typeface="Times New Roman" panose="02020603050405020304" pitchFamily="18" charset="0"/>
              </a:rPr>
              <a:t>Enable ICMP(top image)</a:t>
            </a:r>
          </a:p>
          <a:p>
            <a:pPr marL="158750" indent="0">
              <a:buNone/>
            </a:pPr>
            <a:r>
              <a:rPr lang="en-US" sz="1800">
                <a:effectLst/>
                <a:latin typeface="Times New Roman" panose="02020603050405020304" pitchFamily="18" charset="0"/>
              </a:rPr>
              <a:t>Routing test(Bottom image)</a:t>
            </a:r>
            <a:endParaRPr lang="en-US"/>
          </a:p>
        </p:txBody>
      </p:sp>
    </p:spTree>
    <p:extLst>
      <p:ext uri="{BB962C8B-B14F-4D97-AF65-F5344CB8AC3E}">
        <p14:creationId xmlns:p14="http://schemas.microsoft.com/office/powerpoint/2010/main" val="1722891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B3D32-4B46-4340-5CEE-ECF380671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BBB7F3-8516-08CB-4A59-BDB17FC10B7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8EA67E6-F8ED-1F6C-1AE0-E0DCC83447C8}"/>
              </a:ext>
            </a:extLst>
          </p:cNvPr>
          <p:cNvSpPr>
            <a:spLocks noGrp="1"/>
          </p:cNvSpPr>
          <p:nvPr>
            <p:ph type="body" idx="1"/>
          </p:nvPr>
        </p:nvSpPr>
        <p:spPr/>
        <p:txBody>
          <a:bodyPr/>
          <a:lstStyle/>
          <a:p>
            <a:pPr marL="158750" indent="0">
              <a:buNone/>
            </a:pPr>
            <a:r>
              <a:rPr lang="en-US" sz="1800">
                <a:effectLst/>
                <a:latin typeface="Times New Roman" panose="02020603050405020304" pitchFamily="18" charset="0"/>
                <a:ea typeface="Times New Roman" panose="02020603050405020304" pitchFamily="18" charset="0"/>
              </a:rPr>
              <a:t>Enable ICMP(top image)</a:t>
            </a:r>
          </a:p>
          <a:p>
            <a:pPr marL="158750" indent="0">
              <a:buNone/>
            </a:pPr>
            <a:r>
              <a:rPr lang="en-US" sz="1800">
                <a:effectLst/>
                <a:latin typeface="Times New Roman" panose="02020603050405020304" pitchFamily="18" charset="0"/>
              </a:rPr>
              <a:t>Routing test(Bottom image)</a:t>
            </a:r>
            <a:endParaRPr lang="en-US"/>
          </a:p>
        </p:txBody>
      </p:sp>
    </p:spTree>
    <p:extLst>
      <p:ext uri="{BB962C8B-B14F-4D97-AF65-F5344CB8AC3E}">
        <p14:creationId xmlns:p14="http://schemas.microsoft.com/office/powerpoint/2010/main" val="2723994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8964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Enabling ICMP Echo request to permit ICMP traffic</a:t>
            </a:r>
          </a:p>
          <a:p>
            <a:endParaRPr lang="en-US"/>
          </a:p>
          <a:p>
            <a:r>
              <a:rPr lang="en-US"/>
              <a:t>We then test the ping to ensure the </a:t>
            </a:r>
            <a:r>
              <a:rPr lang="en-US" err="1"/>
              <a:t>congfigurations</a:t>
            </a:r>
            <a:r>
              <a:rPr lang="en-US"/>
              <a:t> were correct</a:t>
            </a:r>
          </a:p>
        </p:txBody>
      </p:sp>
    </p:spTree>
    <p:extLst>
      <p:ext uri="{BB962C8B-B14F-4D97-AF65-F5344CB8AC3E}">
        <p14:creationId xmlns:p14="http://schemas.microsoft.com/office/powerpoint/2010/main" val="320251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291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B27CC-3DB7-2A8C-7F75-C58517A94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DEA33-4C0D-27FC-7E72-2500E023412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BA6ABF-211C-CE8B-9809-20F79926A2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2244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1"/>
          <p:cNvSpPr/>
          <p:nvPr/>
        </p:nvSpPr>
        <p:spPr>
          <a:xfrm>
            <a:off x="0" y="3416100"/>
            <a:ext cx="9144000" cy="1711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1;p11"/>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11"/>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a:endParaRPr/>
          </a:p>
        </p:txBody>
      </p:sp>
      <p:sp>
        <p:nvSpPr>
          <p:cNvPr id="13" name="Google Shape;13;p11"/>
          <p:cNvSpPr txBox="1">
            <a:spLocks noGrp="1"/>
          </p:cNvSpPr>
          <p:nvPr>
            <p:ph type="subTitle" idx="1"/>
          </p:nvPr>
        </p:nvSpPr>
        <p:spPr>
          <a:xfrm>
            <a:off x="641925" y="3952114"/>
            <a:ext cx="8118600" cy="787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20"/>
          <p:cNvSpPr txBox="1">
            <a:spLocks noGrp="1"/>
          </p:cNvSpPr>
          <p:nvPr>
            <p:ph type="title" hasCustomPrompt="1"/>
          </p:nvPr>
        </p:nvSpPr>
        <p:spPr>
          <a:xfrm>
            <a:off x="311700" y="1039650"/>
            <a:ext cx="8520600" cy="2106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2" name="Google Shape;52;p20"/>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3" name="Google Shape;5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
        <p:cNvGrpSpPr/>
        <p:nvPr/>
      </p:nvGrpSpPr>
      <p:grpSpPr>
        <a:xfrm>
          <a:off x="0" y="0"/>
          <a:ext cx="0" cy="0"/>
          <a:chOff x="0" y="0"/>
          <a:chExt cx="0" cy="0"/>
        </a:xfrm>
      </p:grpSpPr>
      <p:sp>
        <p:nvSpPr>
          <p:cNvPr id="16" name="Google Shape;16;p12"/>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7;p12"/>
          <p:cNvSpPr txBox="1">
            <a:spLocks noGrp="1"/>
          </p:cNvSpPr>
          <p:nvPr>
            <p:ph type="title"/>
          </p:nvPr>
        </p:nvSpPr>
        <p:spPr>
          <a:xfrm>
            <a:off x="265500" y="1382350"/>
            <a:ext cx="4045200" cy="1333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a:endParaRPr/>
          </a:p>
        </p:txBody>
      </p:sp>
      <p:sp>
        <p:nvSpPr>
          <p:cNvPr id="18" name="Google Shape;18;p12"/>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9" name="Google Shape;19;p12"/>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accent1"/>
              </a:buClr>
              <a:buSzPts val="1800"/>
              <a:buChar char="●"/>
              <a:defRPr>
                <a:solidFill>
                  <a:schemeClr val="accent1"/>
                </a:solidFill>
              </a:defRPr>
            </a:lvl1pPr>
            <a:lvl2pPr marL="914400" lvl="1" indent="-317500" algn="l">
              <a:lnSpc>
                <a:spcPct val="115000"/>
              </a:lnSpc>
              <a:spcBef>
                <a:spcPts val="0"/>
              </a:spcBef>
              <a:spcAft>
                <a:spcPts val="0"/>
              </a:spcAft>
              <a:buClr>
                <a:schemeClr val="accent1"/>
              </a:buClr>
              <a:buSzPts val="1400"/>
              <a:buChar char="○"/>
              <a:defRPr>
                <a:solidFill>
                  <a:schemeClr val="accent1"/>
                </a:solidFill>
              </a:defRPr>
            </a:lvl2pPr>
            <a:lvl3pPr marL="1371600" lvl="2" indent="-317500" algn="l">
              <a:lnSpc>
                <a:spcPct val="115000"/>
              </a:lnSpc>
              <a:spcBef>
                <a:spcPts val="0"/>
              </a:spcBef>
              <a:spcAft>
                <a:spcPts val="0"/>
              </a:spcAft>
              <a:buClr>
                <a:schemeClr val="accent1"/>
              </a:buClr>
              <a:buSzPts val="1400"/>
              <a:buChar char="■"/>
              <a:defRPr>
                <a:solidFill>
                  <a:schemeClr val="accent1"/>
                </a:solidFill>
              </a:defRPr>
            </a:lvl3pPr>
            <a:lvl4pPr marL="1828800" lvl="3" indent="-317500" algn="l">
              <a:lnSpc>
                <a:spcPct val="115000"/>
              </a:lnSpc>
              <a:spcBef>
                <a:spcPts val="0"/>
              </a:spcBef>
              <a:spcAft>
                <a:spcPts val="0"/>
              </a:spcAft>
              <a:buClr>
                <a:schemeClr val="accent1"/>
              </a:buClr>
              <a:buSzPts val="1400"/>
              <a:buChar char="●"/>
              <a:defRPr>
                <a:solidFill>
                  <a:schemeClr val="accent1"/>
                </a:solidFill>
              </a:defRPr>
            </a:lvl4pPr>
            <a:lvl5pPr marL="2286000" lvl="4" indent="-317500" algn="l">
              <a:lnSpc>
                <a:spcPct val="115000"/>
              </a:lnSpc>
              <a:spcBef>
                <a:spcPts val="0"/>
              </a:spcBef>
              <a:spcAft>
                <a:spcPts val="0"/>
              </a:spcAft>
              <a:buClr>
                <a:schemeClr val="accent1"/>
              </a:buClr>
              <a:buSzPts val="1400"/>
              <a:buChar char="○"/>
              <a:defRPr>
                <a:solidFill>
                  <a:schemeClr val="accent1"/>
                </a:solidFill>
              </a:defRPr>
            </a:lvl5pPr>
            <a:lvl6pPr marL="2743200" lvl="5" indent="-317500" algn="l">
              <a:lnSpc>
                <a:spcPct val="115000"/>
              </a:lnSpc>
              <a:spcBef>
                <a:spcPts val="0"/>
              </a:spcBef>
              <a:spcAft>
                <a:spcPts val="0"/>
              </a:spcAft>
              <a:buClr>
                <a:schemeClr val="accent1"/>
              </a:buClr>
              <a:buSzPts val="1400"/>
              <a:buChar char="■"/>
              <a:defRPr>
                <a:solidFill>
                  <a:schemeClr val="accent1"/>
                </a:solidFill>
              </a:defRPr>
            </a:lvl6pPr>
            <a:lvl7pPr marL="3200400" lvl="6" indent="-317500" algn="l">
              <a:lnSpc>
                <a:spcPct val="115000"/>
              </a:lnSpc>
              <a:spcBef>
                <a:spcPts val="0"/>
              </a:spcBef>
              <a:spcAft>
                <a:spcPts val="0"/>
              </a:spcAft>
              <a:buClr>
                <a:schemeClr val="accent1"/>
              </a:buClr>
              <a:buSzPts val="1400"/>
              <a:buChar char="●"/>
              <a:defRPr>
                <a:solidFill>
                  <a:schemeClr val="accent1"/>
                </a:solidFill>
              </a:defRPr>
            </a:lvl7pPr>
            <a:lvl8pPr marL="3657600" lvl="7" indent="-317500" algn="l">
              <a:lnSpc>
                <a:spcPct val="115000"/>
              </a:lnSpc>
              <a:spcBef>
                <a:spcPts val="0"/>
              </a:spcBef>
              <a:spcAft>
                <a:spcPts val="0"/>
              </a:spcAft>
              <a:buClr>
                <a:schemeClr val="accent1"/>
              </a:buClr>
              <a:buSzPts val="1400"/>
              <a:buChar char="○"/>
              <a:defRPr>
                <a:solidFill>
                  <a:schemeClr val="accent1"/>
                </a:solidFill>
              </a:defRPr>
            </a:lvl8pPr>
            <a:lvl9pPr marL="4114800" lvl="8" indent="-317500" algn="l">
              <a:lnSpc>
                <a:spcPct val="115000"/>
              </a:lnSpc>
              <a:spcBef>
                <a:spcPts val="0"/>
              </a:spcBef>
              <a:spcAft>
                <a:spcPts val="0"/>
              </a:spcAft>
              <a:buClr>
                <a:schemeClr val="accent1"/>
              </a:buClr>
              <a:buSzPts val="1400"/>
              <a:buChar char="■"/>
              <a:defRPr>
                <a:solidFill>
                  <a:schemeClr val="accent1"/>
                </a:solidFill>
              </a:defRPr>
            </a:lvl9pPr>
          </a:lstStyle>
          <a:p>
            <a:endParaRPr/>
          </a:p>
        </p:txBody>
      </p:sp>
      <p:sp>
        <p:nvSpPr>
          <p:cNvPr id="20" name="Google Shape;2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12"/>
          <p:cNvPicPr preferRelativeResize="0"/>
          <p:nvPr/>
        </p:nvPicPr>
        <p:blipFill rotWithShape="1">
          <a:blip r:embed="rId2">
            <a:alphaModFix/>
          </a:blip>
          <a:srcRect/>
          <a:stretch/>
        </p:blipFill>
        <p:spPr>
          <a:xfrm>
            <a:off x="4572000" y="-25"/>
            <a:ext cx="4572001" cy="5108203"/>
          </a:xfrm>
          <a:prstGeom prst="rect">
            <a:avLst/>
          </a:prstGeom>
          <a:noFill/>
          <a:ln>
            <a:noFill/>
          </a:ln>
        </p:spPr>
      </p:pic>
      <p:pic>
        <p:nvPicPr>
          <p:cNvPr id="22" name="Google Shape;22;p12"/>
          <p:cNvPicPr preferRelativeResize="0"/>
          <p:nvPr/>
        </p:nvPicPr>
        <p:blipFill rotWithShape="1">
          <a:blip r:embed="rId3">
            <a:alphaModFix/>
          </a:blip>
          <a:srcRect/>
          <a:stretch/>
        </p:blipFill>
        <p:spPr>
          <a:xfrm>
            <a:off x="4572000" y="1255"/>
            <a:ext cx="9144001" cy="514099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cxnSp>
        <p:nvCxnSpPr>
          <p:cNvPr id="24" name="Google Shape;24;p1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25" name="Google Shape;25;p13"/>
          <p:cNvSpPr txBox="1">
            <a:spLocks noGrp="1"/>
          </p:cNvSpPr>
          <p:nvPr>
            <p:ph type="title"/>
          </p:nvPr>
        </p:nvSpPr>
        <p:spPr>
          <a:xfrm>
            <a:off x="512700" y="1893300"/>
            <a:ext cx="8118600" cy="1522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a:endParaRPr/>
          </a:p>
        </p:txBody>
      </p:sp>
      <p:sp>
        <p:nvSpPr>
          <p:cNvPr id="26" name="Google Shape;2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1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4"/>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14"/>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1" name="Google Shape;3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4" name="Google Shape;34;p15"/>
          <p:cNvSpPr txBox="1">
            <a:spLocks noGrp="1"/>
          </p:cNvSpPr>
          <p:nvPr>
            <p:ph type="body" idx="1"/>
          </p:nvPr>
        </p:nvSpPr>
        <p:spPr>
          <a:xfrm>
            <a:off x="311700" y="1171675"/>
            <a:ext cx="3999900" cy="3397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 name="Google Shape;35;p15"/>
          <p:cNvSpPr txBox="1">
            <a:spLocks noGrp="1"/>
          </p:cNvSpPr>
          <p:nvPr>
            <p:ph type="body" idx="2"/>
          </p:nvPr>
        </p:nvSpPr>
        <p:spPr>
          <a:xfrm>
            <a:off x="4832400" y="1171675"/>
            <a:ext cx="3999900" cy="3397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1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 name="Google Shape;3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1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3" name="Google Shape;4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18"/>
          <p:cNvSpPr txBox="1">
            <a:spLocks noGrp="1"/>
          </p:cNvSpPr>
          <p:nvPr>
            <p:ph type="title"/>
          </p:nvPr>
        </p:nvSpPr>
        <p:spPr>
          <a:xfrm>
            <a:off x="490250" y="526350"/>
            <a:ext cx="56040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a:endParaRPr/>
          </a:p>
        </p:txBody>
      </p:sp>
      <p:sp>
        <p:nvSpPr>
          <p:cNvPr id="46" name="Google Shape;4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9" name="Google Shape;4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endParaRPr/>
          </a:p>
        </p:txBody>
      </p:sp>
      <p:sp>
        <p:nvSpPr>
          <p:cNvPr id="7" name="Google Shape;7;p10"/>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Old Standard TT"/>
              <a:buChar char="●"/>
              <a:defRPr sz="1800" b="0" i="0" u="none" strike="noStrike" cap="none">
                <a:solidFill>
                  <a:schemeClr val="dk1"/>
                </a:solidFill>
                <a:latin typeface="Old Standard TT"/>
                <a:ea typeface="Old Standard TT"/>
                <a:cs typeface="Old Standard TT"/>
                <a:sym typeface="Old Standard TT"/>
              </a:defRPr>
            </a:lvl1pPr>
            <a:lvl2pPr marL="914400" marR="0" lvl="1"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2pPr>
            <a:lvl3pPr marL="1371600" marR="0" lvl="2"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3pPr>
            <a:lvl4pPr marL="1828800" marR="0" lvl="3"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4pPr>
            <a:lvl5pPr marL="2286000" marR="0" lvl="4"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5pPr>
            <a:lvl6pPr marL="2743200" marR="0" lvl="5"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6pPr>
            <a:lvl7pPr marL="3200400" marR="0" lvl="6"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7pPr>
            <a:lvl8pPr marL="3657600" marR="0" lvl="7"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8pPr>
            <a:lvl9pPr marL="4114800" marR="0" lvl="8" indent="-317500" algn="l" rtl="0">
              <a:lnSpc>
                <a:spcPct val="115000"/>
              </a:lnSpc>
              <a:spcBef>
                <a:spcPts val="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9pPr>
          </a:lstStyle>
          <a:p>
            <a:endParaRPr/>
          </a:p>
        </p:txBody>
      </p:sp>
      <p:sp>
        <p:nvSpPr>
          <p:cNvPr id="8" name="Google Shape;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azure/virtual-network/tutorial-create-route-table-portal" TargetMode="External"/><Relationship Id="rId13" Type="http://schemas.openxmlformats.org/officeDocument/2006/relationships/hyperlink" Target="https://www.ibm.com/think/topics/virtual-machines" TargetMode="External"/><Relationship Id="rId3" Type="http://schemas.openxmlformats.org/officeDocument/2006/relationships/image" Target="../media/image21.png"/><Relationship Id="rId7" Type="http://schemas.openxmlformats.org/officeDocument/2006/relationships/hyperlink" Target="https://www.linkedin.com/pulse/how-network-security-groups-filter-traffic-ali-khan-/" TargetMode="External"/><Relationship Id="rId12" Type="http://schemas.openxmlformats.org/officeDocument/2006/relationships/hyperlink" Target="https://docs.microsoft.com/en-us/microsoft-365/solutions/cloud-architecture-models?view=o365-worldwid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geeksforgeeks.org/fundamentals-of-virtual-networking/" TargetMode="External"/><Relationship Id="rId11" Type="http://schemas.openxmlformats.org/officeDocument/2006/relationships/hyperlink" Target="https://azure.microsoft.com/en-us/resources/cloud-computing-dictionary/what-is-a-virtual-machine/?msockid=1b50d6747d616ea30770c3467cf36f18" TargetMode="External"/><Relationship Id="rId5" Type="http://schemas.openxmlformats.org/officeDocument/2006/relationships/hyperlink" Target="https://learn.microsoft.com/en-us/azure/virtual-network/tutorial-filter-network-traffic?tabs=portal" TargetMode="External"/><Relationship Id="rId10" Type="http://schemas.openxmlformats.org/officeDocument/2006/relationships/hyperlink" Target="https://learn.microsoft.com/en-us/azure/virtual-network/virtual-networks-overview" TargetMode="External"/><Relationship Id="rId4" Type="http://schemas.openxmlformats.org/officeDocument/2006/relationships/hyperlink" Target="https://learn.microsoft.com/en-us/azure/virtual-network/network-security-group-how-it-works" TargetMode="External"/><Relationship Id="rId9" Type="http://schemas.openxmlformats.org/officeDocument/2006/relationships/hyperlink" Target="https://www.mass.gov/"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
          <p:cNvSpPr/>
          <p:nvPr/>
        </p:nvSpPr>
        <p:spPr>
          <a:xfrm>
            <a:off x="0" y="2"/>
            <a:ext cx="9144000" cy="3411000"/>
          </a:xfrm>
          <a:prstGeom prst="rect">
            <a:avLst/>
          </a:prstGeom>
          <a:gradFill>
            <a:gsLst>
              <a:gs pos="0">
                <a:schemeClr val="dk1"/>
              </a:gs>
              <a:gs pos="100000">
                <a:srgbClr val="000000">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 name="Google Shape;61;p1"/>
          <p:cNvSpPr txBox="1">
            <a:spLocks noGrp="1"/>
          </p:cNvSpPr>
          <p:nvPr>
            <p:ph type="subTitle" idx="1"/>
          </p:nvPr>
        </p:nvSpPr>
        <p:spPr>
          <a:xfrm>
            <a:off x="6085451" y="3411026"/>
            <a:ext cx="2868561" cy="171118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310"/>
              <a:buFont typeface="Arial"/>
              <a:buNone/>
            </a:pPr>
            <a:r>
              <a:rPr lang="en-US" sz="2000">
                <a:solidFill>
                  <a:schemeClr val="dk1"/>
                </a:solidFill>
                <a:latin typeface="Times New Roman"/>
                <a:ea typeface="Times New Roman"/>
                <a:cs typeface="Times New Roman"/>
                <a:sym typeface="Times New Roman"/>
              </a:rPr>
              <a:t>Daniel Thach</a:t>
            </a:r>
            <a:endParaRPr sz="20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dk1"/>
              </a:buClr>
              <a:buSzPts val="1310"/>
              <a:buFont typeface="Arial"/>
              <a:buNone/>
            </a:pPr>
            <a:r>
              <a:rPr lang="en-US" sz="2000">
                <a:solidFill>
                  <a:schemeClr val="dk1"/>
                </a:solidFill>
                <a:latin typeface="Times New Roman"/>
                <a:ea typeface="Times New Roman"/>
                <a:cs typeface="Times New Roman"/>
                <a:sym typeface="Times New Roman"/>
              </a:rPr>
              <a:t>Christian Najera</a:t>
            </a:r>
            <a:endParaRPr sz="20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57"/>
              <a:buNone/>
            </a:pPr>
            <a:r>
              <a:rPr lang="en-US" sz="2000">
                <a:solidFill>
                  <a:schemeClr val="dk1"/>
                </a:solidFill>
                <a:latin typeface="Times New Roman"/>
                <a:ea typeface="Times New Roman"/>
                <a:cs typeface="Times New Roman"/>
                <a:sym typeface="Times New Roman"/>
              </a:rPr>
              <a:t>Angel Contreras</a:t>
            </a:r>
            <a:endParaRPr sz="1800">
              <a:solidFill>
                <a:schemeClr val="dk1"/>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917"/>
              <a:buNone/>
            </a:pPr>
            <a:endParaRPr sz="1400"/>
          </a:p>
          <a:p>
            <a:pPr marL="0" lvl="0" indent="0" algn="l" rtl="0">
              <a:lnSpc>
                <a:spcPct val="100000"/>
              </a:lnSpc>
              <a:spcBef>
                <a:spcPts val="0"/>
              </a:spcBef>
              <a:spcAft>
                <a:spcPts val="0"/>
              </a:spcAft>
              <a:buSzPts val="917"/>
              <a:buNone/>
            </a:pPr>
            <a:endParaRPr sz="1400">
              <a:solidFill>
                <a:schemeClr val="dk1"/>
              </a:solidFill>
            </a:endParaRPr>
          </a:p>
        </p:txBody>
      </p:sp>
      <p:sp>
        <p:nvSpPr>
          <p:cNvPr id="62" name="Google Shape;62;p1"/>
          <p:cNvSpPr txBox="1"/>
          <p:nvPr/>
        </p:nvSpPr>
        <p:spPr>
          <a:xfrm>
            <a:off x="1888250" y="3411450"/>
            <a:ext cx="4240200" cy="6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rgbClr val="000000"/>
                </a:solidFill>
                <a:latin typeface="Times New Roman"/>
                <a:ea typeface="Times New Roman"/>
                <a:cs typeface="Times New Roman"/>
                <a:sym typeface="Times New Roman"/>
              </a:rPr>
              <a:t>Team </a:t>
            </a:r>
            <a:r>
              <a:rPr lang="en-US" sz="2900">
                <a:latin typeface="Times New Roman"/>
                <a:ea typeface="Times New Roman"/>
                <a:cs typeface="Times New Roman"/>
                <a:sym typeface="Times New Roman"/>
              </a:rPr>
              <a:t>8 - Network Admin.</a:t>
            </a:r>
            <a:endParaRPr sz="1400" b="0" i="0" u="none" strike="noStrike" cap="none">
              <a:solidFill>
                <a:srgbClr val="000000"/>
              </a:solidFill>
              <a:latin typeface="Times New Roman"/>
              <a:ea typeface="Times New Roman"/>
              <a:cs typeface="Times New Roman"/>
              <a:sym typeface="Times New Roman"/>
            </a:endParaRPr>
          </a:p>
        </p:txBody>
      </p:sp>
      <p:sp>
        <p:nvSpPr>
          <p:cNvPr id="63" name="Google Shape;63;p1"/>
          <p:cNvSpPr txBox="1"/>
          <p:nvPr/>
        </p:nvSpPr>
        <p:spPr>
          <a:xfrm>
            <a:off x="6088200" y="2987810"/>
            <a:ext cx="2993700" cy="423649"/>
          </a:xfrm>
          <a:prstGeom prst="rect">
            <a:avLst/>
          </a:prstGeom>
          <a:solidFill>
            <a:srgbClr val="05003D">
              <a:alpha val="56862"/>
            </a:srgbClr>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imes New Roman"/>
                <a:ea typeface="Times New Roman"/>
                <a:cs typeface="Times New Roman"/>
                <a:sym typeface="Times New Roman"/>
              </a:rPr>
              <a:t>TEAM MEMBERS</a:t>
            </a:r>
            <a:endParaRPr sz="2400" b="0" i="0" u="none" strike="noStrike" cap="none">
              <a:solidFill>
                <a:srgbClr val="FFFFFF"/>
              </a:solidFill>
              <a:latin typeface="Arial"/>
              <a:ea typeface="Arial"/>
              <a:cs typeface="Arial"/>
              <a:sym typeface="Arial"/>
            </a:endParaRPr>
          </a:p>
        </p:txBody>
      </p:sp>
      <p:sp>
        <p:nvSpPr>
          <p:cNvPr id="64" name="Google Shape;64;p1"/>
          <p:cNvSpPr txBox="1">
            <a:spLocks noGrp="1"/>
          </p:cNvSpPr>
          <p:nvPr>
            <p:ph type="subTitle" idx="1"/>
          </p:nvPr>
        </p:nvSpPr>
        <p:spPr>
          <a:xfrm>
            <a:off x="90350" y="4630875"/>
            <a:ext cx="4045200" cy="5232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SzPts val="2400"/>
              <a:buNone/>
            </a:pPr>
            <a:r>
              <a:rPr lang="en-US">
                <a:solidFill>
                  <a:srgbClr val="002060"/>
                </a:solidFill>
                <a:latin typeface="Times New Roman"/>
                <a:ea typeface="Times New Roman"/>
                <a:cs typeface="Times New Roman"/>
                <a:sym typeface="Times New Roman"/>
              </a:rPr>
              <a:t>CIS 4900, Dr. Howell</a:t>
            </a:r>
            <a:endParaRPr/>
          </a:p>
        </p:txBody>
      </p:sp>
      <p:sp>
        <p:nvSpPr>
          <p:cNvPr id="65" name="Google Shape;65;p1"/>
          <p:cNvSpPr txBox="1"/>
          <p:nvPr/>
        </p:nvSpPr>
        <p:spPr>
          <a:xfrm>
            <a:off x="251450" y="694925"/>
            <a:ext cx="8702700" cy="11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Times New Roman"/>
                <a:cs typeface="Times New Roman"/>
                <a:sym typeface="Times New Roman"/>
              </a:rPr>
              <a:t>Be</a:t>
            </a:r>
            <a:r>
              <a:rPr lang="en-US" sz="4000">
                <a:solidFill>
                  <a:schemeClr val="lt1"/>
                </a:solidFill>
                <a:latin typeface="Times New Roman"/>
                <a:cs typeface="Times New Roman"/>
                <a:sym typeface="Times New Roman"/>
              </a:rPr>
              <a:t>th Isreal Lahey Health (</a:t>
            </a:r>
            <a:r>
              <a:rPr lang="en-US" sz="4000" err="1">
                <a:solidFill>
                  <a:schemeClr val="lt1"/>
                </a:solidFill>
                <a:latin typeface="Times New Roman"/>
                <a:cs typeface="Times New Roman"/>
                <a:sym typeface="Times New Roman"/>
              </a:rPr>
              <a:t>CareGroup</a:t>
            </a:r>
            <a:r>
              <a:rPr lang="en-US" sz="4000">
                <a:solidFill>
                  <a:schemeClr val="lt1"/>
                </a:solidFill>
                <a:latin typeface="Times New Roman"/>
                <a:cs typeface="Times New Roman"/>
                <a:sym typeface="Times New Roman"/>
              </a:rPr>
              <a:t>)</a:t>
            </a:r>
            <a:endParaRPr sz="4000" b="0" i="0" u="none" strike="noStrike" cap="none">
              <a:solidFill>
                <a:srgbClr val="000000"/>
              </a:solidFill>
              <a:latin typeface="Arial"/>
              <a:ea typeface="Arial"/>
              <a:cs typeface="Arial"/>
              <a:sym typeface="Arial"/>
            </a:endParaRPr>
          </a:p>
        </p:txBody>
      </p:sp>
      <p:pic>
        <p:nvPicPr>
          <p:cNvPr id="66" name="Google Shape;66;p1"/>
          <p:cNvPicPr preferRelativeResize="0"/>
          <p:nvPr/>
        </p:nvPicPr>
        <p:blipFill>
          <a:blip r:embed="rId4">
            <a:alphaModFix/>
          </a:blip>
          <a:stretch>
            <a:fillRect/>
          </a:stretch>
        </p:blipFill>
        <p:spPr>
          <a:xfrm>
            <a:off x="380750" y="2595250"/>
            <a:ext cx="1880225" cy="1880225"/>
          </a:xfrm>
          <a:prstGeom prst="rect">
            <a:avLst/>
          </a:prstGeom>
          <a:noFill/>
          <a:ln>
            <a:noFill/>
          </a:ln>
        </p:spPr>
      </p:pic>
      <p:sp>
        <p:nvSpPr>
          <p:cNvPr id="67" name="Google Shape;67;p1"/>
          <p:cNvSpPr txBox="1"/>
          <p:nvPr/>
        </p:nvSpPr>
        <p:spPr>
          <a:xfrm>
            <a:off x="0" y="1540725"/>
            <a:ext cx="8702700" cy="112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200">
                <a:solidFill>
                  <a:schemeClr val="lt1"/>
                </a:solidFill>
                <a:latin typeface="Times New Roman"/>
                <a:ea typeface="Times New Roman"/>
                <a:cs typeface="Times New Roman"/>
                <a:sym typeface="Times New Roman"/>
              </a:rPr>
              <a:t>Network Administration</a:t>
            </a:r>
            <a:endParaRPr sz="22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endParaRPr sz="2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DF6B8-2607-66A1-82BD-F53343004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133DE0-FE80-B01C-E670-953BA42FEDF0}"/>
              </a:ext>
            </a:extLst>
          </p:cNvPr>
          <p:cNvSpPr>
            <a:spLocks noGrp="1"/>
          </p:cNvSpPr>
          <p:nvPr>
            <p:ph type="title"/>
          </p:nvPr>
        </p:nvSpPr>
        <p:spPr/>
        <p:txBody>
          <a:bodyPr>
            <a:normAutofit fontScale="90000"/>
          </a:bodyPr>
          <a:lstStyle/>
          <a:p>
            <a:r>
              <a:rPr lang="en-US"/>
              <a:t>Creating a Route Table</a:t>
            </a:r>
          </a:p>
        </p:txBody>
      </p:sp>
      <p:pic>
        <p:nvPicPr>
          <p:cNvPr id="4" name="Picture 3" descr="A screenshot of a computer&#10;&#10;AI-generated content may be incorrect.">
            <a:extLst>
              <a:ext uri="{FF2B5EF4-FFF2-40B4-BE49-F238E27FC236}">
                <a16:creationId xmlns:a16="http://schemas.microsoft.com/office/drawing/2014/main" id="{D744C217-E95B-5316-7CB8-5AE57C7D1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299" y="1058225"/>
            <a:ext cx="5825402" cy="3997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8A4C969E-4A58-69B2-C9C9-EE602D3CC252}"/>
              </a:ext>
            </a:extLst>
          </p:cNvPr>
          <p:cNvSpPr/>
          <p:nvPr/>
        </p:nvSpPr>
        <p:spPr>
          <a:xfrm>
            <a:off x="3732903" y="4085275"/>
            <a:ext cx="3560782" cy="1962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17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5161C-1B7B-9404-CBE5-9FCF0DA70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B91B77-AAAF-7FF3-85A9-14563A8A2889}"/>
              </a:ext>
            </a:extLst>
          </p:cNvPr>
          <p:cNvSpPr>
            <a:spLocks noGrp="1"/>
          </p:cNvSpPr>
          <p:nvPr>
            <p:ph type="title"/>
          </p:nvPr>
        </p:nvSpPr>
        <p:spPr>
          <a:xfrm>
            <a:off x="311700" y="350199"/>
            <a:ext cx="8520600" cy="613200"/>
          </a:xfrm>
        </p:spPr>
        <p:txBody>
          <a:bodyPr>
            <a:normAutofit fontScale="90000"/>
          </a:bodyPr>
          <a:lstStyle/>
          <a:p>
            <a:r>
              <a:rPr lang="en-US"/>
              <a:t>Adding a route</a:t>
            </a:r>
          </a:p>
        </p:txBody>
      </p:sp>
      <p:pic>
        <p:nvPicPr>
          <p:cNvPr id="6" name="Picture 5" descr="A screenshot of a computer&#10;&#10;AI-generated content may be incorrect.">
            <a:extLst>
              <a:ext uri="{FF2B5EF4-FFF2-40B4-BE49-F238E27FC236}">
                <a16:creationId xmlns:a16="http://schemas.microsoft.com/office/drawing/2014/main" id="{A3039E43-C0E0-6A09-AC2E-A1C247C6EAC6}"/>
              </a:ext>
            </a:extLst>
          </p:cNvPr>
          <p:cNvPicPr>
            <a:picLocks noChangeAspect="1"/>
          </p:cNvPicPr>
          <p:nvPr/>
        </p:nvPicPr>
        <p:blipFill>
          <a:blip r:embed="rId2">
            <a:extLst>
              <a:ext uri="{28A0092B-C50C-407E-A947-70E740481C1C}">
                <a14:useLocalDpi xmlns:a14="http://schemas.microsoft.com/office/drawing/2010/main" val="0"/>
              </a:ext>
            </a:extLst>
          </a:blip>
          <a:srcRect t="6549" b="12544"/>
          <a:stretch/>
        </p:blipFill>
        <p:spPr>
          <a:xfrm>
            <a:off x="2936838" y="58739"/>
            <a:ext cx="5973925" cy="4734562"/>
          </a:xfrm>
          <a:prstGeom prst="rect">
            <a:avLst/>
          </a:prstGeom>
        </p:spPr>
      </p:pic>
      <p:sp>
        <p:nvSpPr>
          <p:cNvPr id="7" name="Arrow: Right 6">
            <a:extLst>
              <a:ext uri="{FF2B5EF4-FFF2-40B4-BE49-F238E27FC236}">
                <a16:creationId xmlns:a16="http://schemas.microsoft.com/office/drawing/2014/main" id="{E81DBA53-74E0-AA46-8F68-FE2B648F145A}"/>
              </a:ext>
            </a:extLst>
          </p:cNvPr>
          <p:cNvSpPr/>
          <p:nvPr/>
        </p:nvSpPr>
        <p:spPr>
          <a:xfrm>
            <a:off x="1419737" y="3227390"/>
            <a:ext cx="1618827" cy="24384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BD5C014-CE95-41B5-4C7F-C55009C5EBAC}"/>
              </a:ext>
            </a:extLst>
          </p:cNvPr>
          <p:cNvSpPr/>
          <p:nvPr/>
        </p:nvSpPr>
        <p:spPr>
          <a:xfrm>
            <a:off x="1419737" y="3860519"/>
            <a:ext cx="1618827" cy="24384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1759B87A-9C81-56B8-0590-27542DB167F1}"/>
              </a:ext>
            </a:extLst>
          </p:cNvPr>
          <p:cNvSpPr/>
          <p:nvPr/>
        </p:nvSpPr>
        <p:spPr>
          <a:xfrm>
            <a:off x="1419736" y="4493648"/>
            <a:ext cx="1618827" cy="24384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B949609-8671-D671-4777-677B37395D2B}"/>
              </a:ext>
            </a:extLst>
          </p:cNvPr>
          <p:cNvSpPr/>
          <p:nvPr/>
        </p:nvSpPr>
        <p:spPr>
          <a:xfrm>
            <a:off x="1419737" y="1905320"/>
            <a:ext cx="1618827" cy="24384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01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42F11-F8C0-D37A-0357-C2F1C603F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FD15D-2E15-CAC0-FBC8-5B2CD562F9B2}"/>
              </a:ext>
            </a:extLst>
          </p:cNvPr>
          <p:cNvSpPr>
            <a:spLocks noGrp="1"/>
          </p:cNvSpPr>
          <p:nvPr>
            <p:ph type="title"/>
          </p:nvPr>
        </p:nvSpPr>
        <p:spPr/>
        <p:txBody>
          <a:bodyPr>
            <a:normAutofit fontScale="90000"/>
          </a:bodyPr>
          <a:lstStyle/>
          <a:p>
            <a:r>
              <a:rPr lang="en-US"/>
              <a:t>Configure IP Forwarding</a:t>
            </a:r>
          </a:p>
        </p:txBody>
      </p:sp>
      <p:pic>
        <p:nvPicPr>
          <p:cNvPr id="4" name="Picture 3">
            <a:extLst>
              <a:ext uri="{FF2B5EF4-FFF2-40B4-BE49-F238E27FC236}">
                <a16:creationId xmlns:a16="http://schemas.microsoft.com/office/drawing/2014/main" id="{7D9BE762-8B8F-ECE8-374A-C667E0523BC4}"/>
              </a:ext>
            </a:extLst>
          </p:cNvPr>
          <p:cNvPicPr>
            <a:picLocks noChangeAspect="1"/>
          </p:cNvPicPr>
          <p:nvPr/>
        </p:nvPicPr>
        <p:blipFill>
          <a:blip r:embed="rId2"/>
          <a:srcRect r="29986"/>
          <a:stretch/>
        </p:blipFill>
        <p:spPr>
          <a:xfrm>
            <a:off x="557809" y="1058225"/>
            <a:ext cx="8028382" cy="3665452"/>
          </a:xfrm>
          <a:prstGeom prst="rect">
            <a:avLst/>
          </a:prstGeom>
        </p:spPr>
      </p:pic>
      <p:sp>
        <p:nvSpPr>
          <p:cNvPr id="5" name="Rectangle 4">
            <a:extLst>
              <a:ext uri="{FF2B5EF4-FFF2-40B4-BE49-F238E27FC236}">
                <a16:creationId xmlns:a16="http://schemas.microsoft.com/office/drawing/2014/main" id="{E0323383-2F28-3D5E-9657-E641F85FDA6D}"/>
              </a:ext>
            </a:extLst>
          </p:cNvPr>
          <p:cNvSpPr/>
          <p:nvPr/>
        </p:nvSpPr>
        <p:spPr>
          <a:xfrm>
            <a:off x="2219500" y="2426123"/>
            <a:ext cx="2089264" cy="2912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62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6831-98F3-A8A6-DE20-F88B83AD0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730BB-377A-03C8-F1C7-6017E45D5D44}"/>
              </a:ext>
            </a:extLst>
          </p:cNvPr>
          <p:cNvSpPr>
            <a:spLocks noGrp="1"/>
          </p:cNvSpPr>
          <p:nvPr>
            <p:ph type="title"/>
          </p:nvPr>
        </p:nvSpPr>
        <p:spPr/>
        <p:txBody>
          <a:bodyPr>
            <a:normAutofit fontScale="90000"/>
          </a:bodyPr>
          <a:lstStyle/>
          <a:p>
            <a:r>
              <a:rPr lang="en-US"/>
              <a:t>Protocol Mapping</a:t>
            </a:r>
          </a:p>
        </p:txBody>
      </p:sp>
      <p:pic>
        <p:nvPicPr>
          <p:cNvPr id="4" name="Picture 3">
            <a:extLst>
              <a:ext uri="{FF2B5EF4-FFF2-40B4-BE49-F238E27FC236}">
                <a16:creationId xmlns:a16="http://schemas.microsoft.com/office/drawing/2014/main" id="{E4EEBAA4-3F00-4929-40AB-CAB37DC7D92A}"/>
              </a:ext>
            </a:extLst>
          </p:cNvPr>
          <p:cNvPicPr>
            <a:picLocks noChangeAspect="1"/>
          </p:cNvPicPr>
          <p:nvPr/>
        </p:nvPicPr>
        <p:blipFill>
          <a:blip r:embed="rId3"/>
          <a:srcRect l="19101" t="6954" r="10405"/>
          <a:stretch/>
        </p:blipFill>
        <p:spPr>
          <a:xfrm>
            <a:off x="1648691" y="1058225"/>
            <a:ext cx="5846618" cy="3858490"/>
          </a:xfrm>
          <a:prstGeom prst="rect">
            <a:avLst/>
          </a:prstGeom>
        </p:spPr>
      </p:pic>
    </p:spTree>
    <p:extLst>
      <p:ext uri="{BB962C8B-B14F-4D97-AF65-F5344CB8AC3E}">
        <p14:creationId xmlns:p14="http://schemas.microsoft.com/office/powerpoint/2010/main" val="1676850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17647-1174-33D6-91AE-2590273048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5A87F-ACBA-8C14-5F18-553EE66EC110}"/>
              </a:ext>
            </a:extLst>
          </p:cNvPr>
          <p:cNvSpPr>
            <a:spLocks noGrp="1"/>
          </p:cNvSpPr>
          <p:nvPr>
            <p:ph type="title"/>
          </p:nvPr>
        </p:nvSpPr>
        <p:spPr/>
        <p:txBody>
          <a:bodyPr>
            <a:normAutofit fontScale="90000"/>
          </a:bodyPr>
          <a:lstStyle/>
          <a:p>
            <a:r>
              <a:rPr lang="en-US"/>
              <a:t>Protocol Mapping</a:t>
            </a:r>
          </a:p>
        </p:txBody>
      </p:sp>
      <p:pic>
        <p:nvPicPr>
          <p:cNvPr id="4" name="Picture 3">
            <a:extLst>
              <a:ext uri="{FF2B5EF4-FFF2-40B4-BE49-F238E27FC236}">
                <a16:creationId xmlns:a16="http://schemas.microsoft.com/office/drawing/2014/main" id="{3BC8B7A9-A822-6D4E-658B-D44683BF0B7A}"/>
              </a:ext>
            </a:extLst>
          </p:cNvPr>
          <p:cNvPicPr>
            <a:picLocks noChangeAspect="1"/>
          </p:cNvPicPr>
          <p:nvPr/>
        </p:nvPicPr>
        <p:blipFill>
          <a:blip r:embed="rId3"/>
          <a:srcRect l="19101" t="6954" r="10405"/>
          <a:stretch/>
        </p:blipFill>
        <p:spPr>
          <a:xfrm>
            <a:off x="311700" y="1058225"/>
            <a:ext cx="5846618" cy="3858490"/>
          </a:xfrm>
          <a:prstGeom prst="rect">
            <a:avLst/>
          </a:prstGeom>
        </p:spPr>
      </p:pic>
      <p:pic>
        <p:nvPicPr>
          <p:cNvPr id="5" name="Picture 4">
            <a:extLst>
              <a:ext uri="{FF2B5EF4-FFF2-40B4-BE49-F238E27FC236}">
                <a16:creationId xmlns:a16="http://schemas.microsoft.com/office/drawing/2014/main" id="{D24D0E33-DE53-53D9-B653-6977B80AE13A}"/>
              </a:ext>
            </a:extLst>
          </p:cNvPr>
          <p:cNvPicPr>
            <a:picLocks noChangeAspect="1"/>
          </p:cNvPicPr>
          <p:nvPr/>
        </p:nvPicPr>
        <p:blipFill>
          <a:blip r:embed="rId4"/>
          <a:srcRect t="44192" r="18498"/>
          <a:stretch/>
        </p:blipFill>
        <p:spPr>
          <a:xfrm>
            <a:off x="4299857" y="285263"/>
            <a:ext cx="4844143" cy="932724"/>
          </a:xfrm>
          <a:prstGeom prst="rect">
            <a:avLst/>
          </a:prstGeom>
        </p:spPr>
      </p:pic>
      <p:pic>
        <p:nvPicPr>
          <p:cNvPr id="6" name="Picture 5">
            <a:extLst>
              <a:ext uri="{FF2B5EF4-FFF2-40B4-BE49-F238E27FC236}">
                <a16:creationId xmlns:a16="http://schemas.microsoft.com/office/drawing/2014/main" id="{225F9F66-502F-0DBA-5BB8-ABDF028D29E4}"/>
              </a:ext>
            </a:extLst>
          </p:cNvPr>
          <p:cNvPicPr>
            <a:picLocks noChangeAspect="1"/>
          </p:cNvPicPr>
          <p:nvPr/>
        </p:nvPicPr>
        <p:blipFill>
          <a:blip r:embed="rId5"/>
          <a:srcRect t="83190" r="18498"/>
          <a:stretch/>
        </p:blipFill>
        <p:spPr>
          <a:xfrm>
            <a:off x="4299857" y="3663250"/>
            <a:ext cx="4844143" cy="844050"/>
          </a:xfrm>
          <a:prstGeom prst="rect">
            <a:avLst/>
          </a:prstGeom>
        </p:spPr>
      </p:pic>
      <p:sp>
        <p:nvSpPr>
          <p:cNvPr id="7" name="Arrow: Right 6">
            <a:extLst>
              <a:ext uri="{FF2B5EF4-FFF2-40B4-BE49-F238E27FC236}">
                <a16:creationId xmlns:a16="http://schemas.microsoft.com/office/drawing/2014/main" id="{63DE2EBF-0B49-6C06-1D98-40BEF9C79349}"/>
              </a:ext>
            </a:extLst>
          </p:cNvPr>
          <p:cNvSpPr/>
          <p:nvPr/>
        </p:nvSpPr>
        <p:spPr>
          <a:xfrm rot="3635430">
            <a:off x="3443526" y="2740361"/>
            <a:ext cx="1516467" cy="24384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 name="Arrow: Right 7">
            <a:extLst>
              <a:ext uri="{FF2B5EF4-FFF2-40B4-BE49-F238E27FC236}">
                <a16:creationId xmlns:a16="http://schemas.microsoft.com/office/drawing/2014/main" id="{488838C0-CA7B-F1FA-3FEB-72DFE14E3CA2}"/>
              </a:ext>
            </a:extLst>
          </p:cNvPr>
          <p:cNvSpPr/>
          <p:nvPr/>
        </p:nvSpPr>
        <p:spPr>
          <a:xfrm rot="16200000">
            <a:off x="4908562" y="1316870"/>
            <a:ext cx="321029" cy="243840"/>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84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3ABE3-B34C-C232-7234-662F83D5CB8C}"/>
            </a:ext>
          </a:extLst>
        </p:cNvPr>
        <p:cNvGrpSpPr/>
        <p:nvPr/>
      </p:nvGrpSpPr>
      <p:grpSpPr>
        <a:xfrm>
          <a:off x="0" y="0"/>
          <a:ext cx="0" cy="0"/>
          <a:chOff x="0" y="0"/>
          <a:chExt cx="0" cy="0"/>
        </a:xfrm>
      </p:grpSpPr>
      <p:pic>
        <p:nvPicPr>
          <p:cNvPr id="1030" name="Picture 6">
            <a:extLst>
              <a:ext uri="{FF2B5EF4-FFF2-40B4-BE49-F238E27FC236}">
                <a16:creationId xmlns:a16="http://schemas.microsoft.com/office/drawing/2014/main" id="{99E16F9C-F170-A7AB-3E74-5CC2A4B2C83D}"/>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4690" t="7447" b="12135"/>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C037697-33E7-01FE-48C3-38E1E9A76EC4}"/>
              </a:ext>
            </a:extLst>
          </p:cNvPr>
          <p:cNvSpPr txBox="1">
            <a:spLocks/>
          </p:cNvSpPr>
          <p:nvPr/>
        </p:nvSpPr>
        <p:spPr>
          <a:xfrm>
            <a:off x="5319492" y="1125120"/>
            <a:ext cx="3490680" cy="289326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b="1">
                <a:solidFill>
                  <a:schemeClr val="bg1"/>
                </a:solidFill>
                <a:latin typeface="+mj-lt"/>
              </a:rPr>
              <a:t>Connecting Virtual Networks and Peering</a:t>
            </a:r>
          </a:p>
        </p:txBody>
      </p:sp>
    </p:spTree>
    <p:extLst>
      <p:ext uri="{BB962C8B-B14F-4D97-AF65-F5344CB8AC3E}">
        <p14:creationId xmlns:p14="http://schemas.microsoft.com/office/powerpoint/2010/main" val="189599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283A7-E2F2-9494-08B5-C2E3FA16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2C103-2292-E046-46C3-6D43B3A583B1}"/>
              </a:ext>
            </a:extLst>
          </p:cNvPr>
          <p:cNvSpPr>
            <a:spLocks noGrp="1"/>
          </p:cNvSpPr>
          <p:nvPr>
            <p:ph type="title"/>
          </p:nvPr>
        </p:nvSpPr>
        <p:spPr/>
        <p:txBody>
          <a:bodyPr>
            <a:normAutofit fontScale="90000"/>
          </a:bodyPr>
          <a:lstStyle/>
          <a:p>
            <a:r>
              <a:rPr lang="en-US" sz="3200">
                <a:solidFill>
                  <a:schemeClr val="tx1"/>
                </a:solidFill>
                <a:latin typeface="+mj-lt"/>
              </a:rPr>
              <a:t>Connecting Virtual Networks</a:t>
            </a:r>
          </a:p>
        </p:txBody>
      </p:sp>
      <p:sp>
        <p:nvSpPr>
          <p:cNvPr id="3" name="Text Placeholder 2">
            <a:extLst>
              <a:ext uri="{FF2B5EF4-FFF2-40B4-BE49-F238E27FC236}">
                <a16:creationId xmlns:a16="http://schemas.microsoft.com/office/drawing/2014/main" id="{D09B1E89-A01B-E945-0024-8E7A55D04242}"/>
              </a:ext>
            </a:extLst>
          </p:cNvPr>
          <p:cNvSpPr>
            <a:spLocks noGrp="1"/>
          </p:cNvSpPr>
          <p:nvPr>
            <p:ph type="body" idx="1"/>
          </p:nvPr>
        </p:nvSpPr>
        <p:spPr/>
        <p:txBody>
          <a:bodyPr/>
          <a:lstStyle/>
          <a:p>
            <a:r>
              <a:rPr lang="en-US">
                <a:latin typeface="+mj-lt"/>
              </a:rPr>
              <a:t>Connecting Virtual Networks via Peering</a:t>
            </a:r>
          </a:p>
          <a:p>
            <a:r>
              <a:rPr lang="en-US" sz="1800">
                <a:solidFill>
                  <a:schemeClr val="tx1"/>
                </a:solidFill>
                <a:latin typeface="+mj-lt"/>
              </a:rPr>
              <a:t>Testing the Peering connection</a:t>
            </a:r>
            <a:endParaRPr lang="en-US">
              <a:latin typeface="+mj-lt"/>
            </a:endParaRPr>
          </a:p>
        </p:txBody>
      </p:sp>
    </p:spTree>
    <p:extLst>
      <p:ext uri="{BB962C8B-B14F-4D97-AF65-F5344CB8AC3E}">
        <p14:creationId xmlns:p14="http://schemas.microsoft.com/office/powerpoint/2010/main" val="221849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C6ED5-8301-FA05-CFAA-ADEE3B34EF2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33EDDB93-D4FF-3D39-E70B-A997D9CDAEB6}"/>
              </a:ext>
            </a:extLst>
          </p:cNvPr>
          <p:cNvPicPr>
            <a:picLocks noChangeAspect="1"/>
          </p:cNvPicPr>
          <p:nvPr/>
        </p:nvPicPr>
        <p:blipFill>
          <a:blip r:embed="rId3"/>
          <a:srcRect r="44782"/>
          <a:stretch/>
        </p:blipFill>
        <p:spPr>
          <a:xfrm>
            <a:off x="79674" y="1058397"/>
            <a:ext cx="4260231" cy="3343275"/>
          </a:xfrm>
          <a:prstGeom prst="rect">
            <a:avLst/>
          </a:prstGeom>
        </p:spPr>
      </p:pic>
      <p:sp>
        <p:nvSpPr>
          <p:cNvPr id="2" name="Title 1">
            <a:extLst>
              <a:ext uri="{FF2B5EF4-FFF2-40B4-BE49-F238E27FC236}">
                <a16:creationId xmlns:a16="http://schemas.microsoft.com/office/drawing/2014/main" id="{E8D6261B-FE75-EE60-741F-119CAFBBFD13}"/>
              </a:ext>
            </a:extLst>
          </p:cNvPr>
          <p:cNvSpPr>
            <a:spLocks noGrp="1"/>
          </p:cNvSpPr>
          <p:nvPr>
            <p:ph type="title"/>
          </p:nvPr>
        </p:nvSpPr>
        <p:spPr/>
        <p:txBody>
          <a:bodyPr>
            <a:normAutofit fontScale="90000"/>
          </a:bodyPr>
          <a:lstStyle/>
          <a:p>
            <a:r>
              <a:rPr lang="en-US"/>
              <a:t>Connecting Virtual Networks and Peering</a:t>
            </a:r>
          </a:p>
        </p:txBody>
      </p:sp>
      <p:pic>
        <p:nvPicPr>
          <p:cNvPr id="5" name="Picture 4">
            <a:extLst>
              <a:ext uri="{FF2B5EF4-FFF2-40B4-BE49-F238E27FC236}">
                <a16:creationId xmlns:a16="http://schemas.microsoft.com/office/drawing/2014/main" id="{824B00BE-52BB-5806-5780-610ECC0D2BC0}"/>
              </a:ext>
            </a:extLst>
          </p:cNvPr>
          <p:cNvPicPr>
            <a:picLocks noChangeAspect="1"/>
          </p:cNvPicPr>
          <p:nvPr/>
        </p:nvPicPr>
        <p:blipFill>
          <a:blip r:embed="rId4"/>
          <a:srcRect r="39744"/>
          <a:stretch/>
        </p:blipFill>
        <p:spPr>
          <a:xfrm>
            <a:off x="4490240" y="1058226"/>
            <a:ext cx="4653760" cy="3343446"/>
          </a:xfrm>
          <a:prstGeom prst="rect">
            <a:avLst/>
          </a:prstGeom>
        </p:spPr>
      </p:pic>
      <p:sp>
        <p:nvSpPr>
          <p:cNvPr id="6" name="Rectangle 5">
            <a:extLst>
              <a:ext uri="{FF2B5EF4-FFF2-40B4-BE49-F238E27FC236}">
                <a16:creationId xmlns:a16="http://schemas.microsoft.com/office/drawing/2014/main" id="{5D3E2CAD-A09C-AE4E-520C-4ABF3B77DBC3}"/>
              </a:ext>
            </a:extLst>
          </p:cNvPr>
          <p:cNvSpPr/>
          <p:nvPr/>
        </p:nvSpPr>
        <p:spPr>
          <a:xfrm>
            <a:off x="1385781" y="2663885"/>
            <a:ext cx="2567653" cy="277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046867-1E2A-9D37-CA63-250C7FC39626}"/>
              </a:ext>
            </a:extLst>
          </p:cNvPr>
          <p:cNvSpPr/>
          <p:nvPr/>
        </p:nvSpPr>
        <p:spPr>
          <a:xfrm>
            <a:off x="5772487" y="2650241"/>
            <a:ext cx="2699159" cy="2912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7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E1F0-AA90-CF0D-12C5-158FE4E252E4}"/>
              </a:ext>
            </a:extLst>
          </p:cNvPr>
          <p:cNvSpPr>
            <a:spLocks noGrp="1"/>
          </p:cNvSpPr>
          <p:nvPr>
            <p:ph type="title"/>
          </p:nvPr>
        </p:nvSpPr>
        <p:spPr/>
        <p:txBody>
          <a:bodyPr/>
          <a:lstStyle/>
          <a:p>
            <a:r>
              <a:rPr lang="en-US" sz="2800">
                <a:solidFill>
                  <a:schemeClr val="tx1"/>
                </a:solidFill>
                <a:latin typeface="+mj-lt"/>
              </a:rPr>
              <a:t>Testing the Peering connection</a:t>
            </a:r>
            <a:endParaRPr lang="en-US"/>
          </a:p>
        </p:txBody>
      </p:sp>
      <p:pic>
        <p:nvPicPr>
          <p:cNvPr id="4" name="Picture 3">
            <a:extLst>
              <a:ext uri="{FF2B5EF4-FFF2-40B4-BE49-F238E27FC236}">
                <a16:creationId xmlns:a16="http://schemas.microsoft.com/office/drawing/2014/main" id="{FC975E1E-0448-867E-7A2D-7BFF85158F7B}"/>
              </a:ext>
            </a:extLst>
          </p:cNvPr>
          <p:cNvPicPr>
            <a:picLocks noChangeAspect="1"/>
          </p:cNvPicPr>
          <p:nvPr/>
        </p:nvPicPr>
        <p:blipFill>
          <a:blip r:embed="rId3">
            <a:extLst>
              <a:ext uri="{28A0092B-C50C-407E-A947-70E740481C1C}">
                <a14:useLocalDpi xmlns:a14="http://schemas.microsoft.com/office/drawing/2010/main" val="0"/>
              </a:ext>
            </a:extLst>
          </a:blip>
          <a:srcRect l="1" r="19532"/>
          <a:stretch/>
        </p:blipFill>
        <p:spPr>
          <a:xfrm>
            <a:off x="156880" y="2368040"/>
            <a:ext cx="4328247" cy="2499795"/>
          </a:xfrm>
          <a:prstGeom prst="rect">
            <a:avLst/>
          </a:prstGeom>
        </p:spPr>
      </p:pic>
      <p:pic>
        <p:nvPicPr>
          <p:cNvPr id="5" name="Picture 4">
            <a:extLst>
              <a:ext uri="{FF2B5EF4-FFF2-40B4-BE49-F238E27FC236}">
                <a16:creationId xmlns:a16="http://schemas.microsoft.com/office/drawing/2014/main" id="{A2205E7D-3EF1-3D4A-4478-117CAC489F98}"/>
              </a:ext>
            </a:extLst>
          </p:cNvPr>
          <p:cNvPicPr>
            <a:picLocks noChangeAspect="1"/>
          </p:cNvPicPr>
          <p:nvPr/>
        </p:nvPicPr>
        <p:blipFill>
          <a:blip r:embed="rId4">
            <a:extLst>
              <a:ext uri="{28A0092B-C50C-407E-A947-70E740481C1C}">
                <a14:useLocalDpi xmlns:a14="http://schemas.microsoft.com/office/drawing/2010/main" val="0"/>
              </a:ext>
            </a:extLst>
          </a:blip>
          <a:srcRect l="-226" t="14856" r="21493"/>
          <a:stretch/>
        </p:blipFill>
        <p:spPr>
          <a:xfrm>
            <a:off x="4594791" y="1058225"/>
            <a:ext cx="4392328" cy="3809610"/>
          </a:xfrm>
          <a:prstGeom prst="rect">
            <a:avLst/>
          </a:prstGeom>
        </p:spPr>
      </p:pic>
      <p:sp>
        <p:nvSpPr>
          <p:cNvPr id="6" name="Rectangle 5">
            <a:extLst>
              <a:ext uri="{FF2B5EF4-FFF2-40B4-BE49-F238E27FC236}">
                <a16:creationId xmlns:a16="http://schemas.microsoft.com/office/drawing/2014/main" id="{C31DFFB9-A54F-2289-7790-EF482A319EBB}"/>
              </a:ext>
            </a:extLst>
          </p:cNvPr>
          <p:cNvSpPr/>
          <p:nvPr/>
        </p:nvSpPr>
        <p:spPr>
          <a:xfrm>
            <a:off x="150331" y="4294094"/>
            <a:ext cx="2583904" cy="5468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5227AE8-6FA9-17F2-7FB7-1D84028FA538}"/>
              </a:ext>
            </a:extLst>
          </p:cNvPr>
          <p:cNvSpPr/>
          <p:nvPr/>
        </p:nvSpPr>
        <p:spPr>
          <a:xfrm>
            <a:off x="4625790" y="3610145"/>
            <a:ext cx="4173428" cy="9502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68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11FBD-F1CD-9016-ED83-A592D08A6BF3}"/>
            </a:ext>
          </a:extLst>
        </p:cNvPr>
        <p:cNvGrpSpPr/>
        <p:nvPr/>
      </p:nvGrpSpPr>
      <p:grpSpPr>
        <a:xfrm>
          <a:off x="0" y="0"/>
          <a:ext cx="0" cy="0"/>
          <a:chOff x="0" y="0"/>
          <a:chExt cx="0" cy="0"/>
        </a:xfrm>
      </p:grpSpPr>
      <p:pic>
        <p:nvPicPr>
          <p:cNvPr id="1030" name="Picture 6">
            <a:extLst>
              <a:ext uri="{FF2B5EF4-FFF2-40B4-BE49-F238E27FC236}">
                <a16:creationId xmlns:a16="http://schemas.microsoft.com/office/drawing/2014/main" id="{A45ADB63-7AAF-B762-A48A-9CCEDD55B250}"/>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4690" t="7447" b="12135"/>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689948BC-2CD9-01E9-137A-59F7BFBDD4D5}"/>
              </a:ext>
            </a:extLst>
          </p:cNvPr>
          <p:cNvSpPr txBox="1">
            <a:spLocks/>
          </p:cNvSpPr>
          <p:nvPr/>
        </p:nvSpPr>
        <p:spPr>
          <a:xfrm>
            <a:off x="4742330" y="1770578"/>
            <a:ext cx="4867835" cy="289326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b="1">
                <a:solidFill>
                  <a:schemeClr val="bg1"/>
                </a:solidFill>
                <a:latin typeface="+mj-lt"/>
              </a:rPr>
              <a:t>Takeaways and Considerations</a:t>
            </a:r>
          </a:p>
        </p:txBody>
      </p:sp>
    </p:spTree>
    <p:extLst>
      <p:ext uri="{BB962C8B-B14F-4D97-AF65-F5344CB8AC3E}">
        <p14:creationId xmlns:p14="http://schemas.microsoft.com/office/powerpoint/2010/main" val="350626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7C3D8-552B-C01A-0EA1-A59E7564C613}"/>
              </a:ext>
            </a:extLst>
          </p:cNvPr>
          <p:cNvSpPr>
            <a:spLocks noGrp="1"/>
          </p:cNvSpPr>
          <p:nvPr>
            <p:ph type="title"/>
          </p:nvPr>
        </p:nvSpPr>
        <p:spPr/>
        <p:txBody>
          <a:bodyPr>
            <a:normAutofit fontScale="90000"/>
          </a:bodyPr>
          <a:lstStyle/>
          <a:p>
            <a:r>
              <a:rPr lang="en-US" b="1"/>
              <a:t>Meet the team</a:t>
            </a:r>
          </a:p>
        </p:txBody>
      </p:sp>
      <p:sp>
        <p:nvSpPr>
          <p:cNvPr id="3" name="Text Placeholder 2">
            <a:extLst>
              <a:ext uri="{FF2B5EF4-FFF2-40B4-BE49-F238E27FC236}">
                <a16:creationId xmlns:a16="http://schemas.microsoft.com/office/drawing/2014/main" id="{F262D22C-11CD-5CE7-7444-2EFB3B778A18}"/>
              </a:ext>
            </a:extLst>
          </p:cNvPr>
          <p:cNvSpPr>
            <a:spLocks noGrp="1"/>
          </p:cNvSpPr>
          <p:nvPr>
            <p:ph type="body" idx="1"/>
          </p:nvPr>
        </p:nvSpPr>
        <p:spPr/>
        <p:txBody>
          <a:bodyPr/>
          <a:lstStyle/>
          <a:p>
            <a:pPr marL="114300" indent="0">
              <a:buNone/>
            </a:pPr>
            <a:r>
              <a:rPr lang="en-US"/>
              <a:t>Christian Najera - Team Lead</a:t>
            </a:r>
          </a:p>
          <a:p>
            <a:pPr marL="114300" indent="0">
              <a:lnSpc>
                <a:spcPct val="114999"/>
              </a:lnSpc>
              <a:buNone/>
            </a:pPr>
            <a:endParaRPr lang="en-US"/>
          </a:p>
          <a:p>
            <a:pPr marL="114300" indent="0">
              <a:lnSpc>
                <a:spcPct val="114999"/>
              </a:lnSpc>
              <a:buNone/>
            </a:pPr>
            <a:r>
              <a:rPr lang="en-US"/>
              <a:t>Angel Contreras – Project Coordinator</a:t>
            </a:r>
          </a:p>
          <a:p>
            <a:pPr marL="114300" indent="0">
              <a:lnSpc>
                <a:spcPct val="114999"/>
              </a:lnSpc>
              <a:buNone/>
            </a:pPr>
            <a:endParaRPr lang="en-US"/>
          </a:p>
          <a:p>
            <a:pPr marL="114300" indent="0">
              <a:lnSpc>
                <a:spcPct val="114999"/>
              </a:lnSpc>
              <a:buNone/>
            </a:pPr>
            <a:r>
              <a:rPr lang="en-US"/>
              <a:t>Daniel Thach – Technical Coordinator</a:t>
            </a:r>
          </a:p>
          <a:p>
            <a:pPr marL="114300" indent="0">
              <a:lnSpc>
                <a:spcPct val="114999"/>
              </a:lnSpc>
              <a:buNone/>
            </a:pPr>
            <a:endParaRPr lang="en-US"/>
          </a:p>
          <a:p>
            <a:pPr marL="114300" indent="0">
              <a:lnSpc>
                <a:spcPct val="114999"/>
              </a:lnSpc>
              <a:buNone/>
            </a:pPr>
            <a:r>
              <a:rPr lang="en-US" sz="1600"/>
              <a:t>Team Lead:</a:t>
            </a:r>
          </a:p>
          <a:p>
            <a:pPr>
              <a:lnSpc>
                <a:spcPct val="114999"/>
              </a:lnSpc>
              <a:buFont typeface="Calibri"/>
              <a:buChar char="-"/>
            </a:pPr>
            <a:r>
              <a:rPr lang="en-US" sz="1600"/>
              <a:t>Guides delegation of meetings</a:t>
            </a:r>
          </a:p>
          <a:p>
            <a:pPr>
              <a:lnSpc>
                <a:spcPct val="114999"/>
              </a:lnSpc>
              <a:buFont typeface="Calibri"/>
              <a:buChar char="-"/>
            </a:pPr>
            <a:r>
              <a:rPr lang="en-US" sz="1600"/>
              <a:t>Ensures deliverables are produced</a:t>
            </a:r>
          </a:p>
          <a:p>
            <a:pPr>
              <a:lnSpc>
                <a:spcPct val="114999"/>
              </a:lnSpc>
              <a:buFont typeface="Calibri"/>
              <a:buChar char="-"/>
            </a:pPr>
            <a:r>
              <a:rPr lang="en-US" sz="1600"/>
              <a:t>Responsible for final submission</a:t>
            </a:r>
          </a:p>
          <a:p>
            <a:pPr>
              <a:lnSpc>
                <a:spcPct val="114999"/>
              </a:lnSpc>
              <a:buFont typeface="Calibri"/>
              <a:buChar char="-"/>
            </a:pPr>
            <a:endParaRPr lang="en-US"/>
          </a:p>
        </p:txBody>
      </p:sp>
      <p:sp>
        <p:nvSpPr>
          <p:cNvPr id="5" name="TextBox 4">
            <a:extLst>
              <a:ext uri="{FF2B5EF4-FFF2-40B4-BE49-F238E27FC236}">
                <a16:creationId xmlns:a16="http://schemas.microsoft.com/office/drawing/2014/main" id="{757FBDF6-391B-D797-4115-F81E7465391E}"/>
              </a:ext>
            </a:extLst>
          </p:cNvPr>
          <p:cNvSpPr txBox="1"/>
          <p:nvPr/>
        </p:nvSpPr>
        <p:spPr>
          <a:xfrm>
            <a:off x="5475174" y="1173451"/>
            <a:ext cx="27431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Old Standard TT"/>
              </a:rPr>
              <a:t>Project Coordinator:</a:t>
            </a:r>
          </a:p>
          <a:p>
            <a:pPr marL="285750" indent="-285750">
              <a:buFont typeface="Calibri"/>
              <a:buChar char="-"/>
            </a:pPr>
            <a:r>
              <a:rPr lang="en-US" sz="1600">
                <a:latin typeface="Old Standard TT"/>
              </a:rPr>
              <a:t>Leads project timeframes</a:t>
            </a:r>
          </a:p>
          <a:p>
            <a:pPr marL="285750" indent="-285750">
              <a:buFont typeface="Calibri"/>
              <a:buChar char="-"/>
            </a:pPr>
            <a:r>
              <a:rPr lang="en-US" sz="1600">
                <a:latin typeface="Old Standard TT"/>
              </a:rPr>
              <a:t>Guides delegation of deliverables</a:t>
            </a:r>
          </a:p>
          <a:p>
            <a:pPr marL="285750" indent="-285750">
              <a:buFont typeface="Calibri"/>
              <a:buChar char="-"/>
            </a:pPr>
            <a:endParaRPr lang="en-US" sz="1600">
              <a:latin typeface="Old Standard TT"/>
            </a:endParaRPr>
          </a:p>
          <a:p>
            <a:endParaRPr lang="en-US" sz="1600">
              <a:latin typeface="Old Standard TT"/>
            </a:endParaRPr>
          </a:p>
        </p:txBody>
      </p:sp>
      <p:sp>
        <p:nvSpPr>
          <p:cNvPr id="7" name="TextBox 6">
            <a:extLst>
              <a:ext uri="{FF2B5EF4-FFF2-40B4-BE49-F238E27FC236}">
                <a16:creationId xmlns:a16="http://schemas.microsoft.com/office/drawing/2014/main" id="{943F15EE-6641-978B-ED6A-A2F8A04369CD}"/>
              </a:ext>
            </a:extLst>
          </p:cNvPr>
          <p:cNvSpPr txBox="1"/>
          <p:nvPr/>
        </p:nvSpPr>
        <p:spPr>
          <a:xfrm>
            <a:off x="5477149" y="2870503"/>
            <a:ext cx="274319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Old Standard TT"/>
              </a:rPr>
              <a:t>Technical Coordinator:</a:t>
            </a:r>
          </a:p>
          <a:p>
            <a:pPr marL="285750" indent="-285750">
              <a:buFont typeface="Calibri"/>
              <a:buChar char="-"/>
            </a:pPr>
            <a:r>
              <a:rPr lang="en-US" sz="1600">
                <a:latin typeface="Old Standard TT"/>
              </a:rPr>
              <a:t>Leads feedback review</a:t>
            </a:r>
          </a:p>
          <a:p>
            <a:pPr marL="285750" indent="-285750">
              <a:buFont typeface="Calibri"/>
              <a:buChar char="-"/>
            </a:pPr>
            <a:r>
              <a:rPr lang="en-US" sz="1600">
                <a:latin typeface="Old Standard TT"/>
              </a:rPr>
              <a:t>Ensures consistency of reports</a:t>
            </a:r>
          </a:p>
          <a:p>
            <a:pPr marL="285750" indent="-285750">
              <a:buFont typeface="Calibri"/>
              <a:buChar char="-"/>
            </a:pPr>
            <a:r>
              <a:rPr lang="en-US" sz="1600">
                <a:latin typeface="Old Standard TT"/>
              </a:rPr>
              <a:t>Guides technical review</a:t>
            </a:r>
          </a:p>
        </p:txBody>
      </p:sp>
    </p:spTree>
    <p:extLst>
      <p:ext uri="{BB962C8B-B14F-4D97-AF65-F5344CB8AC3E}">
        <p14:creationId xmlns:p14="http://schemas.microsoft.com/office/powerpoint/2010/main" val="585364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E7C3C-EAFE-B867-5543-866EDEFA6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9B66E-DCBB-DC14-863C-CA9413106EB3}"/>
              </a:ext>
            </a:extLst>
          </p:cNvPr>
          <p:cNvSpPr>
            <a:spLocks noGrp="1"/>
          </p:cNvSpPr>
          <p:nvPr>
            <p:ph type="title"/>
          </p:nvPr>
        </p:nvSpPr>
        <p:spPr/>
        <p:txBody>
          <a:bodyPr>
            <a:normAutofit fontScale="90000"/>
          </a:bodyPr>
          <a:lstStyle/>
          <a:p>
            <a:r>
              <a:rPr lang="en-US"/>
              <a:t>Summary</a:t>
            </a:r>
          </a:p>
        </p:txBody>
      </p:sp>
      <p:sp>
        <p:nvSpPr>
          <p:cNvPr id="3" name="Text Placeholder 2">
            <a:extLst>
              <a:ext uri="{FF2B5EF4-FFF2-40B4-BE49-F238E27FC236}">
                <a16:creationId xmlns:a16="http://schemas.microsoft.com/office/drawing/2014/main" id="{17040793-DAC4-B649-1C59-3872BBD00080}"/>
              </a:ext>
            </a:extLst>
          </p:cNvPr>
          <p:cNvSpPr>
            <a:spLocks noGrp="1"/>
          </p:cNvSpPr>
          <p:nvPr>
            <p:ph type="body" idx="1"/>
          </p:nvPr>
        </p:nvSpPr>
        <p:spPr/>
        <p:txBody>
          <a:bodyPr>
            <a:normAutofit/>
          </a:bodyPr>
          <a:lstStyle/>
          <a:p>
            <a:r>
              <a:rPr lang="en-US" sz="2000"/>
              <a:t>Designed to support BILH's mission of secure, scalable, and collaborative healthcare.</a:t>
            </a:r>
          </a:p>
          <a:p>
            <a:r>
              <a:rPr lang="en-US" sz="2000"/>
              <a:t>Built a virtual network with public and private VMs for flexibility and security.</a:t>
            </a:r>
          </a:p>
          <a:p>
            <a:r>
              <a:rPr lang="en-US" sz="2000"/>
              <a:t>Implemented NSGs and ASGs to manage traffic and protect resources.</a:t>
            </a:r>
          </a:p>
          <a:p>
            <a:r>
              <a:rPr lang="en-US" sz="2000"/>
              <a:t>Used route tables and NVAs to control traffic flow securely.</a:t>
            </a:r>
          </a:p>
          <a:p>
            <a:r>
              <a:rPr lang="en-US" sz="2000"/>
              <a:t>Tested connectivity and routing to validate configurations.</a:t>
            </a:r>
          </a:p>
        </p:txBody>
      </p:sp>
    </p:spTree>
    <p:extLst>
      <p:ext uri="{BB962C8B-B14F-4D97-AF65-F5344CB8AC3E}">
        <p14:creationId xmlns:p14="http://schemas.microsoft.com/office/powerpoint/2010/main" val="4266040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0FA8-8731-F289-83FF-6BDC96714C9B}"/>
              </a:ext>
            </a:extLst>
          </p:cNvPr>
          <p:cNvSpPr>
            <a:spLocks noGrp="1"/>
          </p:cNvSpPr>
          <p:nvPr>
            <p:ph type="title"/>
          </p:nvPr>
        </p:nvSpPr>
        <p:spPr/>
        <p:txBody>
          <a:bodyPr>
            <a:normAutofit fontScale="90000"/>
          </a:bodyPr>
          <a:lstStyle/>
          <a:p>
            <a:r>
              <a:rPr lang="en-US"/>
              <a:t>Considerations</a:t>
            </a:r>
          </a:p>
        </p:txBody>
      </p:sp>
      <p:sp>
        <p:nvSpPr>
          <p:cNvPr id="6" name="Text Placeholder 5">
            <a:extLst>
              <a:ext uri="{FF2B5EF4-FFF2-40B4-BE49-F238E27FC236}">
                <a16:creationId xmlns:a16="http://schemas.microsoft.com/office/drawing/2014/main" id="{65AFF065-7076-AE5C-CDDA-8BBB7CD122CC}"/>
              </a:ext>
            </a:extLst>
          </p:cNvPr>
          <p:cNvSpPr>
            <a:spLocks noGrp="1"/>
          </p:cNvSpPr>
          <p:nvPr>
            <p:ph type="body" idx="1"/>
          </p:nvPr>
        </p:nvSpPr>
        <p:spPr/>
        <p:txBody>
          <a:bodyPr>
            <a:noAutofit/>
          </a:bodyPr>
          <a:lstStyle/>
          <a:p>
            <a:r>
              <a:rPr lang="en-US" sz="2400"/>
              <a:t>Balance between accessibility and security in VM deployment.</a:t>
            </a:r>
          </a:p>
          <a:p>
            <a:r>
              <a:rPr lang="en-US" sz="2400"/>
              <a:t>Complex configuration of NSGs, ASGs, and routing requires accuracy.</a:t>
            </a:r>
          </a:p>
          <a:p>
            <a:r>
              <a:rPr lang="en-US" sz="2400"/>
              <a:t>Compliance with healthcare regulations requires ongoing updates.</a:t>
            </a:r>
          </a:p>
          <a:p>
            <a:r>
              <a:rPr lang="en-US" sz="2400"/>
              <a:t>Early planning is essential for future scalability and integration.</a:t>
            </a:r>
          </a:p>
          <a:p>
            <a:endParaRPr lang="en-US" sz="2400"/>
          </a:p>
        </p:txBody>
      </p:sp>
    </p:spTree>
    <p:extLst>
      <p:ext uri="{BB962C8B-B14F-4D97-AF65-F5344CB8AC3E}">
        <p14:creationId xmlns:p14="http://schemas.microsoft.com/office/powerpoint/2010/main" val="1303489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FD9FCF56-0F9B-CB74-0CF0-53B0C3AE6DFD}"/>
            </a:ext>
          </a:extLst>
        </p:cNvPr>
        <p:cNvGrpSpPr/>
        <p:nvPr/>
      </p:nvGrpSpPr>
      <p:grpSpPr>
        <a:xfrm>
          <a:off x="0" y="0"/>
          <a:ext cx="0" cy="0"/>
          <a:chOff x="0" y="0"/>
          <a:chExt cx="0" cy="0"/>
        </a:xfrm>
      </p:grpSpPr>
      <p:sp>
        <p:nvSpPr>
          <p:cNvPr id="135" name="Google Shape;135;p9">
            <a:extLst>
              <a:ext uri="{FF2B5EF4-FFF2-40B4-BE49-F238E27FC236}">
                <a16:creationId xmlns:a16="http://schemas.microsoft.com/office/drawing/2014/main" id="{DD7A3390-7AFB-ECA5-1D14-9E97894B7D68}"/>
              </a:ext>
            </a:extLst>
          </p:cNvPr>
          <p:cNvSpPr txBox="1">
            <a:spLocks noGrp="1"/>
          </p:cNvSpPr>
          <p:nvPr>
            <p:ph type="title"/>
          </p:nvPr>
        </p:nvSpPr>
        <p:spPr>
          <a:xfrm>
            <a:off x="227400" y="1440503"/>
            <a:ext cx="4045200" cy="13332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Clr>
                <a:schemeClr val="lt2"/>
              </a:buClr>
              <a:buSzPts val="4200"/>
              <a:buNone/>
            </a:pPr>
            <a:r>
              <a:rPr lang="en-US">
                <a:latin typeface="Times New Roman"/>
                <a:cs typeface="Times New Roman"/>
                <a:sym typeface="Times New Roman"/>
              </a:rPr>
              <a:t>QUESTIONS?</a:t>
            </a:r>
            <a:endParaRPr/>
          </a:p>
        </p:txBody>
      </p:sp>
    </p:spTree>
    <p:extLst>
      <p:ext uri="{BB962C8B-B14F-4D97-AF65-F5344CB8AC3E}">
        <p14:creationId xmlns:p14="http://schemas.microsoft.com/office/powerpoint/2010/main" val="877386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subTitle" idx="1"/>
          </p:nvPr>
        </p:nvSpPr>
        <p:spPr>
          <a:xfrm>
            <a:off x="5700" y="490100"/>
            <a:ext cx="4563000" cy="35034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2100"/>
              <a:buNone/>
            </a:pPr>
            <a:r>
              <a:rPr lang="en-US" sz="1300" b="1">
                <a:latin typeface="Times New Roman"/>
                <a:ea typeface="Times New Roman"/>
                <a:cs typeface="Times New Roman"/>
                <a:sym typeface="Times New Roman"/>
              </a:rPr>
              <a:t>This Harvard Business School case study examines CareGroups’ IT infrastructure collapse in November 2002, detailing the events leading up to the outage and the recovery process. They study highlights how a seemingly minor software experiment triggered a catastrophic network failure due to underlying complexities and a lack of up-to-date knowledge. CareGroup, a large healthcare provider, had invested heavily in IT but faced challenges due to decentralized systems and rapid growth. The response involved reverting to paper- based systems, engaging Cisco for expert support, and implementing crucial changes to network management and infrastructure. Ultimately, the incident provided valuable lessons about network configuration, the importance of expertise, and the need for robust backup procedures in critical systems. </a:t>
            </a:r>
            <a:endParaRPr sz="1300" b="1">
              <a:latin typeface="Times New Roman"/>
              <a:ea typeface="Times New Roman"/>
              <a:cs typeface="Times New Roman"/>
              <a:sym typeface="Times New Roman"/>
            </a:endParaRPr>
          </a:p>
          <a:p>
            <a:pPr marL="247650" lvl="0" indent="0" algn="l" rtl="0">
              <a:lnSpc>
                <a:spcPct val="90000"/>
              </a:lnSpc>
              <a:spcBef>
                <a:spcPts val="0"/>
              </a:spcBef>
              <a:spcAft>
                <a:spcPts val="0"/>
              </a:spcAft>
              <a:buSzPts val="2100"/>
              <a:buFont typeface="Arial"/>
              <a:buNone/>
            </a:pPr>
            <a:endParaRPr sz="1200">
              <a:latin typeface="Times New Roman"/>
              <a:ea typeface="Times New Roman"/>
              <a:cs typeface="Times New Roman"/>
              <a:sym typeface="Times New Roman"/>
            </a:endParaRPr>
          </a:p>
          <a:p>
            <a:pPr marL="285750" lvl="0" indent="-152400" algn="l" rtl="0">
              <a:lnSpc>
                <a:spcPct val="100000"/>
              </a:lnSpc>
              <a:spcBef>
                <a:spcPts val="0"/>
              </a:spcBef>
              <a:spcAft>
                <a:spcPts val="0"/>
              </a:spcAft>
              <a:buSzPts val="2100"/>
              <a:buFont typeface="Arial"/>
              <a:buNone/>
            </a:pPr>
            <a:endParaRPr sz="1200">
              <a:latin typeface="Times New Roman"/>
              <a:ea typeface="Times New Roman"/>
              <a:cs typeface="Times New Roman"/>
              <a:sym typeface="Times New Roman"/>
            </a:endParaRPr>
          </a:p>
        </p:txBody>
      </p:sp>
      <p:pic>
        <p:nvPicPr>
          <p:cNvPr id="142" name="Google Shape;142;p3"/>
          <p:cNvPicPr preferRelativeResize="0"/>
          <p:nvPr/>
        </p:nvPicPr>
        <p:blipFill>
          <a:blip r:embed="rId3">
            <a:alphaModFix/>
          </a:blip>
          <a:stretch>
            <a:fillRect/>
          </a:stretch>
        </p:blipFill>
        <p:spPr>
          <a:xfrm>
            <a:off x="0" y="0"/>
            <a:ext cx="8039400" cy="5143500"/>
          </a:xfrm>
          <a:prstGeom prst="rect">
            <a:avLst/>
          </a:prstGeom>
          <a:noFill/>
          <a:ln>
            <a:noFill/>
          </a:ln>
        </p:spPr>
      </p:pic>
      <p:sp>
        <p:nvSpPr>
          <p:cNvPr id="144" name="Google Shape;144;p3"/>
          <p:cNvSpPr/>
          <p:nvPr/>
        </p:nvSpPr>
        <p:spPr>
          <a:xfrm>
            <a:off x="-132075" y="0"/>
            <a:ext cx="8171475" cy="5143500"/>
          </a:xfrm>
          <a:prstGeom prst="rect">
            <a:avLst/>
          </a:prstGeom>
          <a:gradFill>
            <a:gsLst>
              <a:gs pos="0">
                <a:schemeClr val="dk1"/>
              </a:gs>
              <a:gs pos="100000">
                <a:srgbClr val="000000">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US" b="0" i="0" u="none" strike="noStrike" cap="none">
              <a:solidFill>
                <a:schemeClr val="lt1"/>
              </a:solidFill>
              <a:latin typeface="Arial"/>
              <a:ea typeface="Arial"/>
              <a:cs typeface="Arial"/>
              <a:sym typeface="Arial"/>
            </a:endParaRPr>
          </a:p>
        </p:txBody>
      </p:sp>
      <p:sp>
        <p:nvSpPr>
          <p:cNvPr id="147" name="Google Shape;147;p3"/>
          <p:cNvSpPr txBox="1"/>
          <p:nvPr/>
        </p:nvSpPr>
        <p:spPr>
          <a:xfrm>
            <a:off x="154938" y="1970012"/>
            <a:ext cx="5219700" cy="749700"/>
          </a:xfrm>
          <a:prstGeom prst="rect">
            <a:avLst/>
          </a:prstGeom>
          <a:noFill/>
          <a:ln>
            <a:noFill/>
          </a:ln>
        </p:spPr>
        <p:txBody>
          <a:bodyPr spcFirstLastPara="1" wrap="square" lIns="91425" tIns="91425" rIns="91425" bIns="91425" anchor="t" anchorCtr="0">
            <a:noAutofit/>
          </a:bodyPr>
          <a:lstStyle/>
          <a:p>
            <a:pPr marL="114300" lvl="0" indent="0" algn="l" rtl="0">
              <a:spcBef>
                <a:spcPts val="0"/>
              </a:spcBef>
              <a:spcAft>
                <a:spcPts val="0"/>
              </a:spcAft>
              <a:buSzPts val="1100"/>
              <a:buNone/>
            </a:pPr>
            <a:r>
              <a:rPr lang="en-US" sz="3600" b="1">
                <a:solidFill>
                  <a:schemeClr val="bg1"/>
                </a:solidFill>
                <a:latin typeface="Times New Roman"/>
                <a:ea typeface="Times New Roman"/>
                <a:cs typeface="Times New Roman"/>
                <a:sym typeface="Times New Roman"/>
              </a:rPr>
              <a:t>REFERENCES</a:t>
            </a:r>
            <a:endParaRPr lang="en-US" sz="3600" b="0" i="0" u="none" strike="noStrike" cap="none">
              <a:solidFill>
                <a:schemeClr val="bg1"/>
              </a:solidFill>
              <a:latin typeface="Arial"/>
              <a:ea typeface="Arial"/>
              <a:cs typeface="Arial"/>
              <a:sym typeface="Arial"/>
            </a:endParaRPr>
          </a:p>
        </p:txBody>
      </p:sp>
      <p:sp>
        <p:nvSpPr>
          <p:cNvPr id="11" name="Rectangle 10">
            <a:extLst>
              <a:ext uri="{FF2B5EF4-FFF2-40B4-BE49-F238E27FC236}">
                <a16:creationId xmlns:a16="http://schemas.microsoft.com/office/drawing/2014/main" id="{452EAB63-F734-BE23-0AD3-78BAD1FC812C}"/>
              </a:ext>
            </a:extLst>
          </p:cNvPr>
          <p:cNvSpPr/>
          <p:nvPr/>
        </p:nvSpPr>
        <p:spPr>
          <a:xfrm>
            <a:off x="3547612" y="0"/>
            <a:ext cx="5219700" cy="5143500"/>
          </a:xfrm>
          <a:prstGeom prst="rect">
            <a:avLst/>
          </a:prstGeom>
          <a:solidFill>
            <a:schemeClr val="tx2">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B7CC18-B7CE-0C94-53DD-55D8CE26E627}"/>
              </a:ext>
            </a:extLst>
          </p:cNvPr>
          <p:cNvSpPr txBox="1"/>
          <p:nvPr/>
        </p:nvSpPr>
        <p:spPr>
          <a:xfrm>
            <a:off x="3547612" y="448091"/>
            <a:ext cx="4989975" cy="4247317"/>
          </a:xfrm>
          <a:prstGeom prst="rect">
            <a:avLst/>
          </a:prstGeom>
          <a:noFill/>
        </p:spPr>
        <p:txBody>
          <a:bodyPr wrap="square">
            <a:spAutoFit/>
          </a:bodyPr>
          <a:lstStyle/>
          <a:p>
            <a:pPr>
              <a:buNone/>
            </a:pPr>
            <a:r>
              <a:rPr lang="en-US" sz="1000">
                <a:solidFill>
                  <a:schemeClr val="bg1"/>
                </a:solidFill>
              </a:rPr>
              <a:t>asudbring. (2023, May 4). </a:t>
            </a:r>
            <a:r>
              <a:rPr lang="en-US" sz="1000" i="1">
                <a:solidFill>
                  <a:schemeClr val="bg1"/>
                </a:solidFill>
              </a:rPr>
              <a:t>Network security group – How it works</a:t>
            </a:r>
            <a:r>
              <a:rPr lang="en-US" sz="1000">
                <a:solidFill>
                  <a:schemeClr val="bg1"/>
                </a:solidFill>
              </a:rPr>
              <a:t>. Microsoft. </a:t>
            </a:r>
            <a:r>
              <a:rPr lang="en-US" sz="1000">
                <a:solidFill>
                  <a:schemeClr val="bg1"/>
                </a:solidFill>
                <a:hlinkClick r:id="rId4">
                  <a:extLst>
                    <a:ext uri="{A12FA001-AC4F-418D-AE19-62706E023703}">
                      <ahyp:hlinkClr xmlns:ahyp="http://schemas.microsoft.com/office/drawing/2018/hyperlinkcolor" val="tx"/>
                    </a:ext>
                  </a:extLst>
                </a:hlinkClick>
              </a:rPr>
              <a:t>https://learn.microsoft.com/en-us/azure/virtual-network/network-security-group-how-it-works</a:t>
            </a:r>
            <a:endParaRPr lang="en-US" sz="1000">
              <a:solidFill>
                <a:schemeClr val="bg1"/>
              </a:solidFill>
            </a:endParaRPr>
          </a:p>
          <a:p>
            <a:pPr>
              <a:buNone/>
            </a:pPr>
            <a:r>
              <a:rPr lang="en-US" sz="1000">
                <a:solidFill>
                  <a:schemeClr val="bg1"/>
                </a:solidFill>
              </a:rPr>
              <a:t>asudbring. (2024, August 20). </a:t>
            </a:r>
            <a:r>
              <a:rPr lang="en-US" sz="1000" i="1">
                <a:solidFill>
                  <a:schemeClr val="bg1"/>
                </a:solidFill>
              </a:rPr>
              <a:t>Tutorial: Filter network traffic with a network security group (NSG)</a:t>
            </a:r>
            <a:r>
              <a:rPr lang="en-US" sz="1000">
                <a:solidFill>
                  <a:schemeClr val="bg1"/>
                </a:solidFill>
              </a:rPr>
              <a:t>. Microsoft. </a:t>
            </a:r>
            <a:r>
              <a:rPr lang="en-US" sz="1000">
                <a:solidFill>
                  <a:schemeClr val="bg1"/>
                </a:solidFill>
                <a:hlinkClick r:id="rId5">
                  <a:extLst>
                    <a:ext uri="{A12FA001-AC4F-418D-AE19-62706E023703}">
                      <ahyp:hlinkClr xmlns:ahyp="http://schemas.microsoft.com/office/drawing/2018/hyperlinkcolor" val="tx"/>
                    </a:ext>
                  </a:extLst>
                </a:hlinkClick>
              </a:rPr>
              <a:t>https://learn.microsoft.com/en-us/azure/virtual-network/tutorial-filter-network-traffic?tabs=portal</a:t>
            </a:r>
            <a:endParaRPr lang="en-US" sz="1000">
              <a:solidFill>
                <a:schemeClr val="bg1"/>
              </a:solidFill>
            </a:endParaRPr>
          </a:p>
          <a:p>
            <a:pPr>
              <a:buNone/>
            </a:pPr>
            <a:r>
              <a:rPr lang="en-US" sz="1000">
                <a:solidFill>
                  <a:schemeClr val="bg1"/>
                </a:solidFill>
              </a:rPr>
              <a:t>GeeksforGeeks. (2022, July 22). </a:t>
            </a:r>
            <a:r>
              <a:rPr lang="en-US" sz="1000" i="1">
                <a:solidFill>
                  <a:schemeClr val="bg1"/>
                </a:solidFill>
              </a:rPr>
              <a:t>Fundamentals of virtual networking</a:t>
            </a:r>
            <a:r>
              <a:rPr lang="en-US" sz="1000">
                <a:solidFill>
                  <a:schemeClr val="bg1"/>
                </a:solidFill>
              </a:rPr>
              <a:t>. </a:t>
            </a:r>
            <a:r>
              <a:rPr lang="en-US" sz="1000">
                <a:solidFill>
                  <a:schemeClr val="bg1"/>
                </a:solidFill>
                <a:hlinkClick r:id="rId6">
                  <a:extLst>
                    <a:ext uri="{A12FA001-AC4F-418D-AE19-62706E023703}">
                      <ahyp:hlinkClr xmlns:ahyp="http://schemas.microsoft.com/office/drawing/2018/hyperlinkcolor" val="tx"/>
                    </a:ext>
                  </a:extLst>
                </a:hlinkClick>
              </a:rPr>
              <a:t>https://www.geeksforgeeks.org/fundamentals-of-virtual-networking/</a:t>
            </a:r>
            <a:endParaRPr lang="en-US" sz="1000">
              <a:solidFill>
                <a:schemeClr val="bg1"/>
              </a:solidFill>
            </a:endParaRPr>
          </a:p>
          <a:p>
            <a:pPr>
              <a:buNone/>
            </a:pPr>
            <a:r>
              <a:rPr lang="en-US" sz="1000">
                <a:solidFill>
                  <a:schemeClr val="bg1"/>
                </a:solidFill>
              </a:rPr>
              <a:t>Khan, A. (2023, March 6). </a:t>
            </a:r>
            <a:r>
              <a:rPr lang="en-US" sz="1000" i="1">
                <a:solidFill>
                  <a:schemeClr val="bg1"/>
                </a:solidFill>
              </a:rPr>
              <a:t>How network security groups filter network traffic</a:t>
            </a:r>
            <a:r>
              <a:rPr lang="en-US" sz="1000">
                <a:solidFill>
                  <a:schemeClr val="bg1"/>
                </a:solidFill>
              </a:rPr>
              <a:t>. LinkedIn. </a:t>
            </a:r>
            <a:r>
              <a:rPr lang="en-US" sz="1000">
                <a:solidFill>
                  <a:schemeClr val="bg1"/>
                </a:solidFill>
                <a:hlinkClick r:id="rId7">
                  <a:extLst>
                    <a:ext uri="{A12FA001-AC4F-418D-AE19-62706E023703}">
                      <ahyp:hlinkClr xmlns:ahyp="http://schemas.microsoft.com/office/drawing/2018/hyperlinkcolor" val="tx"/>
                    </a:ext>
                  </a:extLst>
                </a:hlinkClick>
              </a:rPr>
              <a:t>https://www.linkedin.com/pulse/how-network-security-groups-filter-traffic-ali-khan-/</a:t>
            </a:r>
            <a:endParaRPr lang="en-US" sz="1000">
              <a:solidFill>
                <a:schemeClr val="bg1"/>
              </a:solidFill>
            </a:endParaRPr>
          </a:p>
          <a:p>
            <a:pPr>
              <a:buNone/>
            </a:pPr>
            <a:r>
              <a:rPr lang="en-US" sz="1000">
                <a:solidFill>
                  <a:schemeClr val="bg1"/>
                </a:solidFill>
              </a:rPr>
              <a:t>KumudD. (n.d.). </a:t>
            </a:r>
            <a:r>
              <a:rPr lang="en-US" sz="1000" i="1">
                <a:solidFill>
                  <a:schemeClr val="bg1"/>
                </a:solidFill>
              </a:rPr>
              <a:t>Route network traffic – Tutorial – Azure Portal</a:t>
            </a:r>
            <a:r>
              <a:rPr lang="en-US" sz="1000">
                <a:solidFill>
                  <a:schemeClr val="bg1"/>
                </a:solidFill>
              </a:rPr>
              <a:t>. Microsoft. </a:t>
            </a:r>
            <a:r>
              <a:rPr lang="en-US" sz="1000">
                <a:solidFill>
                  <a:schemeClr val="bg1"/>
                </a:solidFill>
                <a:hlinkClick r:id="rId8">
                  <a:extLst>
                    <a:ext uri="{A12FA001-AC4F-418D-AE19-62706E023703}">
                      <ahyp:hlinkClr xmlns:ahyp="http://schemas.microsoft.com/office/drawing/2018/hyperlinkcolor" val="tx"/>
                    </a:ext>
                  </a:extLst>
                </a:hlinkClick>
              </a:rPr>
              <a:t>https://docs.microsoft.com/en-us/azure/virtual-network/tutorial-create-route-table-portal</a:t>
            </a:r>
            <a:endParaRPr lang="en-US" sz="1000">
              <a:solidFill>
                <a:schemeClr val="bg1"/>
              </a:solidFill>
            </a:endParaRPr>
          </a:p>
          <a:p>
            <a:pPr>
              <a:buNone/>
            </a:pPr>
            <a:r>
              <a:rPr lang="en-US" sz="1000">
                <a:solidFill>
                  <a:schemeClr val="bg1"/>
                </a:solidFill>
              </a:rPr>
              <a:t>Massachusetts Health Policy Commission. (2018). </a:t>
            </a:r>
            <a:r>
              <a:rPr lang="en-US" sz="1000" i="1">
                <a:solidFill>
                  <a:schemeClr val="bg1"/>
                </a:solidFill>
              </a:rPr>
              <a:t>Final CMIR report – Beth Israel Lahey Health – Executive summary</a:t>
            </a:r>
            <a:r>
              <a:rPr lang="en-US" sz="1000">
                <a:solidFill>
                  <a:schemeClr val="bg1"/>
                </a:solidFill>
              </a:rPr>
              <a:t>. </a:t>
            </a:r>
            <a:r>
              <a:rPr lang="en-US" sz="1000">
                <a:solidFill>
                  <a:schemeClr val="bg1"/>
                </a:solidFill>
                <a:hlinkClick r:id="rId9">
                  <a:extLst>
                    <a:ext uri="{A12FA001-AC4F-418D-AE19-62706E023703}">
                      <ahyp:hlinkClr xmlns:ahyp="http://schemas.microsoft.com/office/drawing/2018/hyperlinkcolor" val="tx"/>
                    </a:ext>
                  </a:extLst>
                </a:hlinkClick>
              </a:rPr>
              <a:t>https://www.mass.gov</a:t>
            </a:r>
            <a:endParaRPr lang="en-US" sz="1000">
              <a:solidFill>
                <a:schemeClr val="bg1"/>
              </a:solidFill>
            </a:endParaRPr>
          </a:p>
          <a:p>
            <a:pPr>
              <a:buNone/>
            </a:pPr>
            <a:r>
              <a:rPr lang="en-US" sz="1000">
                <a:solidFill>
                  <a:schemeClr val="bg1"/>
                </a:solidFill>
              </a:rPr>
              <a:t>McFarlan, F. W., &amp; Austin, R. D. (2005). </a:t>
            </a:r>
            <a:r>
              <a:rPr lang="en-US" sz="1000" i="1">
                <a:solidFill>
                  <a:schemeClr val="bg1"/>
                </a:solidFill>
              </a:rPr>
              <a:t>CareGroup</a:t>
            </a:r>
            <a:r>
              <a:rPr lang="en-US" sz="1000">
                <a:solidFill>
                  <a:schemeClr val="bg1"/>
                </a:solidFill>
              </a:rPr>
              <a:t> (Case No. 9-303-097). Harvard Business School.</a:t>
            </a:r>
          </a:p>
          <a:p>
            <a:pPr>
              <a:buNone/>
            </a:pPr>
            <a:r>
              <a:rPr lang="en-US" sz="1000">
                <a:solidFill>
                  <a:schemeClr val="bg1"/>
                </a:solidFill>
              </a:rPr>
              <a:t>Microsoft. (2024a). </a:t>
            </a:r>
            <a:r>
              <a:rPr lang="en-US" sz="1000" i="1">
                <a:solidFill>
                  <a:schemeClr val="bg1"/>
                </a:solidFill>
              </a:rPr>
              <a:t>What is Azure Virtual Network?</a:t>
            </a:r>
            <a:r>
              <a:rPr lang="en-US" sz="1000">
                <a:solidFill>
                  <a:schemeClr val="bg1"/>
                </a:solidFill>
              </a:rPr>
              <a:t> </a:t>
            </a:r>
            <a:r>
              <a:rPr lang="en-US" sz="1000">
                <a:solidFill>
                  <a:schemeClr val="bg1"/>
                </a:solidFill>
                <a:hlinkClick r:id="rId10">
                  <a:extLst>
                    <a:ext uri="{A12FA001-AC4F-418D-AE19-62706E023703}">
                      <ahyp:hlinkClr xmlns:ahyp="http://schemas.microsoft.com/office/drawing/2018/hyperlinkcolor" val="tx"/>
                    </a:ext>
                  </a:extLst>
                </a:hlinkClick>
              </a:rPr>
              <a:t>https://learn.microsoft.com/en-us/azure/virtual-network/virtual-networks-overview</a:t>
            </a:r>
            <a:endParaRPr lang="en-US" sz="1000">
              <a:solidFill>
                <a:schemeClr val="bg1"/>
              </a:solidFill>
            </a:endParaRPr>
          </a:p>
          <a:p>
            <a:pPr>
              <a:buNone/>
            </a:pPr>
            <a:r>
              <a:rPr lang="en-US" sz="1000">
                <a:solidFill>
                  <a:schemeClr val="bg1"/>
                </a:solidFill>
              </a:rPr>
              <a:t>Microsoft. (2025a). </a:t>
            </a:r>
            <a:r>
              <a:rPr lang="en-US" sz="1000" i="1">
                <a:solidFill>
                  <a:schemeClr val="bg1"/>
                </a:solidFill>
              </a:rPr>
              <a:t>What is a virtual machine and how does it work | Microsoft Azure</a:t>
            </a:r>
            <a:r>
              <a:rPr lang="en-US" sz="1000">
                <a:solidFill>
                  <a:schemeClr val="bg1"/>
                </a:solidFill>
              </a:rPr>
              <a:t>. </a:t>
            </a:r>
            <a:r>
              <a:rPr lang="en-US" sz="1000">
                <a:solidFill>
                  <a:schemeClr val="bg1"/>
                </a:solidFill>
                <a:hlinkClick r:id="rId11">
                  <a:extLst>
                    <a:ext uri="{A12FA001-AC4F-418D-AE19-62706E023703}">
                      <ahyp:hlinkClr xmlns:ahyp="http://schemas.microsoft.com/office/drawing/2018/hyperlinkcolor" val="tx"/>
                    </a:ext>
                  </a:extLst>
                </a:hlinkClick>
              </a:rPr>
              <a:t>https://azure.microsoft.com/en-us/resources/cloud-computing-dictionary/what-is-a-virtual-machine/?msockid=1b50d6747d616ea30770c3467cf36f18</a:t>
            </a:r>
            <a:endParaRPr lang="en-US" sz="1000">
              <a:solidFill>
                <a:schemeClr val="bg1"/>
              </a:solidFill>
            </a:endParaRPr>
          </a:p>
          <a:p>
            <a:pPr>
              <a:buNone/>
            </a:pPr>
            <a:r>
              <a:rPr lang="en-US" sz="1000">
                <a:solidFill>
                  <a:schemeClr val="bg1"/>
                </a:solidFill>
              </a:rPr>
              <a:t>Samanro. (n.d.). </a:t>
            </a:r>
            <a:r>
              <a:rPr lang="en-US" sz="1000" i="1">
                <a:solidFill>
                  <a:schemeClr val="bg1"/>
                </a:solidFill>
              </a:rPr>
              <a:t>Microsoft cloud architecture models – Enterprise resource planning</a:t>
            </a:r>
            <a:r>
              <a:rPr lang="en-US" sz="1000">
                <a:solidFill>
                  <a:schemeClr val="bg1"/>
                </a:solidFill>
              </a:rPr>
              <a:t>. Microsoft. </a:t>
            </a:r>
            <a:r>
              <a:rPr lang="en-US" sz="1000">
                <a:solidFill>
                  <a:schemeClr val="bg1"/>
                </a:solidFill>
                <a:hlinkClick r:id="rId12">
                  <a:extLst>
                    <a:ext uri="{A12FA001-AC4F-418D-AE19-62706E023703}">
                      <ahyp:hlinkClr xmlns:ahyp="http://schemas.microsoft.com/office/drawing/2018/hyperlinkcolor" val="tx"/>
                    </a:ext>
                  </a:extLst>
                </a:hlinkClick>
              </a:rPr>
              <a:t>https://docs.microsoft.com/en-us/microsoft-365/solutions/cloud-architecture-models?view=o365-worldwide</a:t>
            </a:r>
            <a:endParaRPr lang="en-US" sz="1000">
              <a:solidFill>
                <a:schemeClr val="bg1"/>
              </a:solidFill>
            </a:endParaRPr>
          </a:p>
          <a:p>
            <a:r>
              <a:rPr lang="en-US" sz="1000">
                <a:solidFill>
                  <a:schemeClr val="bg1"/>
                </a:solidFill>
              </a:rPr>
              <a:t>Susnjara, S., &amp; Smalley, I. (2024, March 3). </a:t>
            </a:r>
            <a:r>
              <a:rPr lang="en-US" sz="1000" i="1">
                <a:solidFill>
                  <a:schemeClr val="bg1"/>
                </a:solidFill>
              </a:rPr>
              <a:t>What is a virtual machine (VM)?</a:t>
            </a:r>
            <a:r>
              <a:rPr lang="en-US" sz="1000">
                <a:solidFill>
                  <a:schemeClr val="bg1"/>
                </a:solidFill>
              </a:rPr>
              <a:t> IBM. </a:t>
            </a:r>
            <a:r>
              <a:rPr lang="en-US" sz="1000">
                <a:solidFill>
                  <a:schemeClr val="bg1"/>
                </a:solidFill>
                <a:hlinkClick r:id="rId13">
                  <a:extLst>
                    <a:ext uri="{A12FA001-AC4F-418D-AE19-62706E023703}">
                      <ahyp:hlinkClr xmlns:ahyp="http://schemas.microsoft.com/office/drawing/2018/hyperlinkcolor" val="tx"/>
                    </a:ext>
                  </a:extLst>
                </a:hlinkClick>
              </a:rPr>
              <a:t>https://www.ibm.com/think/topics/virtual-machines</a:t>
            </a:r>
            <a:endParaRPr lang="en-US" sz="1000">
              <a:solidFill>
                <a:schemeClr val="bg1"/>
              </a:solidFill>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background with white text&#10;&#10;AI-generated content may be incorrect.">
            <a:extLst>
              <a:ext uri="{FF2B5EF4-FFF2-40B4-BE49-F238E27FC236}">
                <a16:creationId xmlns:a16="http://schemas.microsoft.com/office/drawing/2014/main" id="{48FD735C-9D70-0D49-1B69-F1BE8D045F1C}"/>
              </a:ext>
            </a:extLst>
          </p:cNvPr>
          <p:cNvPicPr>
            <a:picLocks noChangeAspect="1"/>
          </p:cNvPicPr>
          <p:nvPr/>
        </p:nvPicPr>
        <p:blipFill>
          <a:blip r:embed="rId2"/>
          <a:stretch>
            <a:fillRect/>
          </a:stretch>
        </p:blipFill>
        <p:spPr>
          <a:xfrm>
            <a:off x="4902302" y="491613"/>
            <a:ext cx="3810000" cy="3810000"/>
          </a:xfrm>
          <a:prstGeom prst="rect">
            <a:avLst/>
          </a:prstGeom>
        </p:spPr>
      </p:pic>
      <p:sp>
        <p:nvSpPr>
          <p:cNvPr id="5" name="TextBox 4">
            <a:extLst>
              <a:ext uri="{FF2B5EF4-FFF2-40B4-BE49-F238E27FC236}">
                <a16:creationId xmlns:a16="http://schemas.microsoft.com/office/drawing/2014/main" id="{196E082C-B9E6-625F-C564-D8A0D50853F3}"/>
              </a:ext>
            </a:extLst>
          </p:cNvPr>
          <p:cNvSpPr txBox="1"/>
          <p:nvPr/>
        </p:nvSpPr>
        <p:spPr>
          <a:xfrm>
            <a:off x="1081767" y="47454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CareGroup/BILH</a:t>
            </a:r>
          </a:p>
        </p:txBody>
      </p:sp>
      <p:sp>
        <p:nvSpPr>
          <p:cNvPr id="6" name="TextBox 5">
            <a:extLst>
              <a:ext uri="{FF2B5EF4-FFF2-40B4-BE49-F238E27FC236}">
                <a16:creationId xmlns:a16="http://schemas.microsoft.com/office/drawing/2014/main" id="{D26946A9-5D97-3B0F-8EBE-A7F847E66545}"/>
              </a:ext>
            </a:extLst>
          </p:cNvPr>
          <p:cNvSpPr txBox="1"/>
          <p:nvPr/>
        </p:nvSpPr>
        <p:spPr>
          <a:xfrm>
            <a:off x="471422" y="1377063"/>
            <a:ext cx="395993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100+ year old medical network</a:t>
            </a:r>
          </a:p>
          <a:p>
            <a:pPr marL="285750" indent="-285750">
              <a:buChar char="•"/>
            </a:pPr>
            <a:endParaRPr lang="en-US"/>
          </a:p>
          <a:p>
            <a:pPr marL="285750" indent="-285750">
              <a:buChar char="•"/>
            </a:pPr>
            <a:r>
              <a:rPr lang="en-US"/>
              <a:t>State-of-the art inpatient/outpatient facilities</a:t>
            </a:r>
          </a:p>
          <a:p>
            <a:pPr marL="285750" indent="-285750">
              <a:buChar char="•"/>
            </a:pPr>
            <a:endParaRPr lang="en-US"/>
          </a:p>
          <a:p>
            <a:pPr marL="285750" indent="-285750">
              <a:buChar char="•"/>
            </a:pPr>
            <a:r>
              <a:rPr lang="en-US"/>
              <a:t>Manages over 39,000 employees</a:t>
            </a:r>
          </a:p>
          <a:p>
            <a:pPr marL="285750" indent="-285750">
              <a:buChar char="•"/>
            </a:pPr>
            <a:endParaRPr lang="en-US"/>
          </a:p>
          <a:p>
            <a:pPr marL="285750" indent="-285750">
              <a:buChar char="•"/>
            </a:pPr>
            <a:r>
              <a:rPr lang="en-US"/>
              <a:t>Committed to excellence in healthcare</a:t>
            </a:r>
          </a:p>
          <a:p>
            <a:pPr marL="285750" indent="-285750">
              <a:buChar char="•"/>
            </a:pPr>
            <a:endParaRPr lang="en-US"/>
          </a:p>
          <a:p>
            <a:pPr marL="285750" indent="-285750">
              <a:buChar char="•"/>
            </a:pPr>
            <a:r>
              <a:rPr lang="en-US"/>
              <a:t>Notorious for IT collapse of 2002</a:t>
            </a:r>
          </a:p>
        </p:txBody>
      </p:sp>
    </p:spTree>
    <p:extLst>
      <p:ext uri="{BB962C8B-B14F-4D97-AF65-F5344CB8AC3E}">
        <p14:creationId xmlns:p14="http://schemas.microsoft.com/office/powerpoint/2010/main" val="1843208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1E9D1-7301-128A-502B-64AB699F6C99}"/>
            </a:ext>
          </a:extLst>
        </p:cNvPr>
        <p:cNvGrpSpPr/>
        <p:nvPr/>
      </p:nvGrpSpPr>
      <p:grpSpPr>
        <a:xfrm>
          <a:off x="0" y="0"/>
          <a:ext cx="0" cy="0"/>
          <a:chOff x="0" y="0"/>
          <a:chExt cx="0" cy="0"/>
        </a:xfrm>
      </p:grpSpPr>
      <p:pic>
        <p:nvPicPr>
          <p:cNvPr id="4" name="Picture 3" descr="A blue background with white text&#10;&#10;AI-generated content may be incorrect.">
            <a:extLst>
              <a:ext uri="{FF2B5EF4-FFF2-40B4-BE49-F238E27FC236}">
                <a16:creationId xmlns:a16="http://schemas.microsoft.com/office/drawing/2014/main" id="{D0DC9FE8-6BEA-CEF7-915E-464B4F756A2B}"/>
              </a:ext>
            </a:extLst>
          </p:cNvPr>
          <p:cNvPicPr>
            <a:picLocks noChangeAspect="1"/>
          </p:cNvPicPr>
          <p:nvPr/>
        </p:nvPicPr>
        <p:blipFill>
          <a:blip r:embed="rId2"/>
          <a:stretch>
            <a:fillRect/>
          </a:stretch>
        </p:blipFill>
        <p:spPr>
          <a:xfrm>
            <a:off x="5999213" y="302649"/>
            <a:ext cx="1851230" cy="1851230"/>
          </a:xfrm>
          <a:prstGeom prst="rect">
            <a:avLst/>
          </a:prstGeom>
        </p:spPr>
      </p:pic>
      <p:sp>
        <p:nvSpPr>
          <p:cNvPr id="5" name="TextBox 4">
            <a:extLst>
              <a:ext uri="{FF2B5EF4-FFF2-40B4-BE49-F238E27FC236}">
                <a16:creationId xmlns:a16="http://schemas.microsoft.com/office/drawing/2014/main" id="{7A6F6BEF-B0C6-1D8E-BF2C-E0EB15249513}"/>
              </a:ext>
            </a:extLst>
          </p:cNvPr>
          <p:cNvSpPr txBox="1"/>
          <p:nvPr/>
        </p:nvSpPr>
        <p:spPr>
          <a:xfrm>
            <a:off x="173820" y="304020"/>
            <a:ext cx="43516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Virtualization - A comprehensive solution</a:t>
            </a:r>
          </a:p>
        </p:txBody>
      </p:sp>
      <p:sp>
        <p:nvSpPr>
          <p:cNvPr id="6" name="TextBox 5">
            <a:extLst>
              <a:ext uri="{FF2B5EF4-FFF2-40B4-BE49-F238E27FC236}">
                <a16:creationId xmlns:a16="http://schemas.microsoft.com/office/drawing/2014/main" id="{3DF6DCCE-FC45-D557-A742-B494B35AA2C8}"/>
              </a:ext>
            </a:extLst>
          </p:cNvPr>
          <p:cNvSpPr txBox="1"/>
          <p:nvPr/>
        </p:nvSpPr>
        <p:spPr>
          <a:xfrm>
            <a:off x="563599" y="1773426"/>
            <a:ext cx="395993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An inarguable need</a:t>
            </a:r>
          </a:p>
          <a:p>
            <a:pPr marL="285750" indent="-285750">
              <a:buChar char="•"/>
            </a:pPr>
            <a:endParaRPr lang="en-US"/>
          </a:p>
          <a:p>
            <a:pPr marL="285750" indent="-285750">
              <a:buChar char="•"/>
            </a:pPr>
            <a:r>
              <a:rPr lang="en-US"/>
              <a:t>Tailored to accessibility</a:t>
            </a:r>
          </a:p>
          <a:p>
            <a:pPr marL="285750" indent="-285750">
              <a:buChar char="•"/>
            </a:pPr>
            <a:endParaRPr lang="en-US"/>
          </a:p>
          <a:p>
            <a:pPr marL="285750" indent="-285750">
              <a:buChar char="•"/>
            </a:pPr>
            <a:r>
              <a:rPr lang="en-US"/>
              <a:t>Tailored to scalability</a:t>
            </a:r>
          </a:p>
          <a:p>
            <a:pPr marL="285750" indent="-285750">
              <a:buChar char="•"/>
            </a:pPr>
            <a:endParaRPr lang="en-US"/>
          </a:p>
          <a:p>
            <a:pPr marL="285750" indent="-285750">
              <a:buChar char="•"/>
            </a:pPr>
            <a:r>
              <a:rPr lang="en-US"/>
              <a:t>Virtualization on Microsoft Azure Platform</a:t>
            </a:r>
          </a:p>
        </p:txBody>
      </p:sp>
      <p:pic>
        <p:nvPicPr>
          <p:cNvPr id="2" name="Picture 1" descr="A red heart with a light shining on it&#10;&#10;AI-generated content may be incorrect.">
            <a:extLst>
              <a:ext uri="{FF2B5EF4-FFF2-40B4-BE49-F238E27FC236}">
                <a16:creationId xmlns:a16="http://schemas.microsoft.com/office/drawing/2014/main" id="{271D087A-27AA-64BD-E919-EF44C037B20D}"/>
              </a:ext>
            </a:extLst>
          </p:cNvPr>
          <p:cNvPicPr>
            <a:picLocks noChangeAspect="1"/>
          </p:cNvPicPr>
          <p:nvPr/>
        </p:nvPicPr>
        <p:blipFill>
          <a:blip r:embed="rId3"/>
          <a:stretch>
            <a:fillRect/>
          </a:stretch>
        </p:blipFill>
        <p:spPr>
          <a:xfrm>
            <a:off x="6626295" y="2336697"/>
            <a:ext cx="592458" cy="553066"/>
          </a:xfrm>
          <a:prstGeom prst="rect">
            <a:avLst/>
          </a:prstGeom>
        </p:spPr>
      </p:pic>
      <p:pic>
        <p:nvPicPr>
          <p:cNvPr id="3" name="Picture 2" descr="A cloud with a logo&#10;&#10;AI-generated content may be incorrect.">
            <a:extLst>
              <a:ext uri="{FF2B5EF4-FFF2-40B4-BE49-F238E27FC236}">
                <a16:creationId xmlns:a16="http://schemas.microsoft.com/office/drawing/2014/main" id="{41789E08-B34D-FBC8-246A-1EF7CBC1DF3F}"/>
              </a:ext>
            </a:extLst>
          </p:cNvPr>
          <p:cNvPicPr>
            <a:picLocks noChangeAspect="1"/>
          </p:cNvPicPr>
          <p:nvPr/>
        </p:nvPicPr>
        <p:blipFill>
          <a:blip r:embed="rId4"/>
          <a:stretch>
            <a:fillRect/>
          </a:stretch>
        </p:blipFill>
        <p:spPr>
          <a:xfrm>
            <a:off x="5849579" y="3054453"/>
            <a:ext cx="2145891" cy="1265289"/>
          </a:xfrm>
          <a:prstGeom prst="rect">
            <a:avLst/>
          </a:prstGeom>
        </p:spPr>
      </p:pic>
    </p:spTree>
    <p:extLst>
      <p:ext uri="{BB962C8B-B14F-4D97-AF65-F5344CB8AC3E}">
        <p14:creationId xmlns:p14="http://schemas.microsoft.com/office/powerpoint/2010/main" val="3277153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B18DB717-4862-3AEC-156B-F8394BB8D350}"/>
            </a:ext>
          </a:extLst>
        </p:cNvPr>
        <p:cNvGrpSpPr/>
        <p:nvPr/>
      </p:nvGrpSpPr>
      <p:grpSpPr>
        <a:xfrm>
          <a:off x="0" y="0"/>
          <a:ext cx="0" cy="0"/>
          <a:chOff x="0" y="0"/>
          <a:chExt cx="0" cy="0"/>
        </a:xfrm>
      </p:grpSpPr>
      <p:sp>
        <p:nvSpPr>
          <p:cNvPr id="84" name="Google Shape;84;g3327ddae04d_2_2">
            <a:extLst>
              <a:ext uri="{FF2B5EF4-FFF2-40B4-BE49-F238E27FC236}">
                <a16:creationId xmlns:a16="http://schemas.microsoft.com/office/drawing/2014/main" id="{D4100210-05A1-C423-A8D1-1CAD2E42B952}"/>
              </a:ext>
            </a:extLst>
          </p:cNvPr>
          <p:cNvSpPr txBox="1"/>
          <p:nvPr/>
        </p:nvSpPr>
        <p:spPr>
          <a:xfrm>
            <a:off x="-33518" y="40721"/>
            <a:ext cx="8039400" cy="541200"/>
          </a:xfrm>
          <a:prstGeom prst="rect">
            <a:avLst/>
          </a:prstGeom>
          <a:solidFill>
            <a:srgbClr val="12153B">
              <a:alpha val="61960"/>
            </a:srgbClr>
          </a:solidFill>
          <a:ln>
            <a:noFill/>
          </a:ln>
        </p:spPr>
        <p:txBody>
          <a:bodyPr spcFirstLastPara="1" wrap="square" lIns="91425" tIns="91425" rIns="91425" bIns="91425" anchor="b" anchorCtr="0">
            <a:normAutofit fontScale="70000" lnSpcReduction="20000"/>
          </a:bodyPr>
          <a:lstStyle/>
          <a:p>
            <a:pPr>
              <a:buClr>
                <a:schemeClr val="lt2"/>
              </a:buClr>
              <a:buSzPct val="148148"/>
            </a:pPr>
            <a:r>
              <a:rPr lang="en-US" sz="4200">
                <a:solidFill>
                  <a:schemeClr val="lt1"/>
                </a:solidFill>
                <a:latin typeface="Times New Roman"/>
                <a:cs typeface="Times New Roman"/>
              </a:rPr>
              <a:t>Milestone 3</a:t>
            </a:r>
          </a:p>
        </p:txBody>
      </p:sp>
      <p:sp>
        <p:nvSpPr>
          <p:cNvPr id="87" name="Google Shape;87;g3327ddae04d_2_2">
            <a:extLst>
              <a:ext uri="{FF2B5EF4-FFF2-40B4-BE49-F238E27FC236}">
                <a16:creationId xmlns:a16="http://schemas.microsoft.com/office/drawing/2014/main" id="{8ED02176-382D-0ACF-7D93-D0052AF0F67F}"/>
              </a:ext>
            </a:extLst>
          </p:cNvPr>
          <p:cNvSpPr txBox="1"/>
          <p:nvPr/>
        </p:nvSpPr>
        <p:spPr>
          <a:xfrm>
            <a:off x="225077" y="1079003"/>
            <a:ext cx="3519651" cy="461635"/>
          </a:xfrm>
          <a:prstGeom prst="rect">
            <a:avLst/>
          </a:prstGeom>
          <a:noFill/>
          <a:ln>
            <a:noFill/>
          </a:ln>
        </p:spPr>
        <p:txBody>
          <a:bodyPr spcFirstLastPara="1" wrap="square" lIns="91425" tIns="91425" rIns="91425" bIns="91425" anchor="t" anchorCtr="0">
            <a:spAutoFit/>
          </a:bodyPr>
          <a:lstStyle/>
          <a:p>
            <a:r>
              <a:rPr lang="en-US" sz="1800" u="sng">
                <a:solidFill>
                  <a:schemeClr val="dk1"/>
                </a:solidFill>
                <a:latin typeface="Old Standard TT"/>
                <a:ea typeface="Old Standard TT"/>
                <a:cs typeface="Old Standard TT"/>
              </a:rPr>
              <a:t>Planning and Executing Process</a:t>
            </a:r>
          </a:p>
        </p:txBody>
      </p:sp>
      <p:sp>
        <p:nvSpPr>
          <p:cNvPr id="4" name="TextBox 3">
            <a:extLst>
              <a:ext uri="{FF2B5EF4-FFF2-40B4-BE49-F238E27FC236}">
                <a16:creationId xmlns:a16="http://schemas.microsoft.com/office/drawing/2014/main" id="{D47D4F06-88AA-B116-482D-99AEC09896CE}"/>
              </a:ext>
            </a:extLst>
          </p:cNvPr>
          <p:cNvSpPr txBox="1"/>
          <p:nvPr/>
        </p:nvSpPr>
        <p:spPr>
          <a:xfrm>
            <a:off x="617837" y="1536871"/>
            <a:ext cx="2743200" cy="17490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Char char="•"/>
            </a:pPr>
            <a:r>
              <a:rPr lang="en-US"/>
              <a:t>Project Scope</a:t>
            </a:r>
          </a:p>
          <a:p>
            <a:pPr marL="285750" indent="-285750">
              <a:lnSpc>
                <a:spcPct val="200000"/>
              </a:lnSpc>
              <a:buChar char="•"/>
            </a:pPr>
            <a:r>
              <a:rPr lang="en-US"/>
              <a:t>Roles &amp; Responsibilities</a:t>
            </a:r>
          </a:p>
          <a:p>
            <a:pPr marL="285750" indent="-285750">
              <a:lnSpc>
                <a:spcPct val="200000"/>
              </a:lnSpc>
              <a:buChar char="•"/>
            </a:pPr>
            <a:r>
              <a:rPr lang="en-US"/>
              <a:t>Virtual Network for Beth Isreal Lahey Health</a:t>
            </a:r>
          </a:p>
        </p:txBody>
      </p:sp>
      <p:pic>
        <p:nvPicPr>
          <p:cNvPr id="5" name="Picture 4" descr="A screenshot of a computer&#10;&#10;AI-generated content may be incorrect.">
            <a:extLst>
              <a:ext uri="{FF2B5EF4-FFF2-40B4-BE49-F238E27FC236}">
                <a16:creationId xmlns:a16="http://schemas.microsoft.com/office/drawing/2014/main" id="{AD3FAE95-7677-0CC8-6985-5899C3FA6034}"/>
              </a:ext>
            </a:extLst>
          </p:cNvPr>
          <p:cNvPicPr>
            <a:picLocks noChangeAspect="1"/>
          </p:cNvPicPr>
          <p:nvPr/>
        </p:nvPicPr>
        <p:blipFill>
          <a:blip r:embed="rId3"/>
          <a:stretch>
            <a:fillRect/>
          </a:stretch>
        </p:blipFill>
        <p:spPr>
          <a:xfrm>
            <a:off x="3004237" y="1659088"/>
            <a:ext cx="6579973" cy="3485765"/>
          </a:xfrm>
          <a:prstGeom prst="rect">
            <a:avLst/>
          </a:prstGeom>
        </p:spPr>
      </p:pic>
    </p:spTree>
    <p:extLst>
      <p:ext uri="{BB962C8B-B14F-4D97-AF65-F5344CB8AC3E}">
        <p14:creationId xmlns:p14="http://schemas.microsoft.com/office/powerpoint/2010/main" val="1787768185"/>
      </p:ext>
    </p:extLst>
  </p:cSld>
  <p:clrMapOvr>
    <a:masterClrMapping/>
  </p:clrMapOvr>
  <mc:AlternateContent xmlns:mc="http://schemas.openxmlformats.org/markup-compatibility/2006">
    <mc:Choice xmlns:p14="http://schemas.microsoft.com/office/powerpoint/2010/main" Requires="p14">
      <p:transition spd="med">
        <p14:flip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33c863cbb15_0_0"/>
          <p:cNvSpPr txBox="1"/>
          <p:nvPr/>
        </p:nvSpPr>
        <p:spPr>
          <a:xfrm>
            <a:off x="-33518" y="40721"/>
            <a:ext cx="8039400" cy="541200"/>
          </a:xfrm>
          <a:prstGeom prst="rect">
            <a:avLst/>
          </a:prstGeom>
          <a:solidFill>
            <a:srgbClr val="12153B">
              <a:alpha val="61960"/>
            </a:srgbClr>
          </a:solidFill>
          <a:ln>
            <a:noFill/>
          </a:ln>
        </p:spPr>
        <p:txBody>
          <a:bodyPr spcFirstLastPara="1" wrap="square" lIns="91425" tIns="91425" rIns="91425" bIns="91425" anchor="b" anchorCtr="0">
            <a:normAutofit fontScale="70000" lnSpcReduction="20000"/>
          </a:bodyPr>
          <a:lstStyle/>
          <a:p>
            <a:pPr>
              <a:buClr>
                <a:schemeClr val="lt2"/>
              </a:buClr>
              <a:buSzPct val="148148"/>
            </a:pPr>
            <a:r>
              <a:rPr lang="en-US" sz="4200">
                <a:solidFill>
                  <a:schemeClr val="lt1"/>
                </a:solidFill>
                <a:latin typeface="Times New Roman"/>
                <a:cs typeface="Times New Roman"/>
              </a:rPr>
              <a:t>Milestone 4</a:t>
            </a:r>
          </a:p>
        </p:txBody>
      </p:sp>
      <p:pic>
        <p:nvPicPr>
          <p:cNvPr id="104" name="Google Shape;104;g33c863cbb15_0_0"/>
          <p:cNvPicPr preferRelativeResize="0"/>
          <p:nvPr/>
        </p:nvPicPr>
        <p:blipFill>
          <a:blip r:embed="rId3">
            <a:alphaModFix/>
          </a:blip>
          <a:stretch>
            <a:fillRect/>
          </a:stretch>
        </p:blipFill>
        <p:spPr>
          <a:xfrm>
            <a:off x="4571625" y="0"/>
            <a:ext cx="6121802" cy="5143501"/>
          </a:xfrm>
          <a:prstGeom prst="rect">
            <a:avLst/>
          </a:prstGeom>
          <a:noFill/>
          <a:ln>
            <a:noFill/>
          </a:ln>
        </p:spPr>
      </p:pic>
      <p:sp>
        <p:nvSpPr>
          <p:cNvPr id="3" name="Subtitle 2">
            <a:extLst>
              <a:ext uri="{FF2B5EF4-FFF2-40B4-BE49-F238E27FC236}">
                <a16:creationId xmlns:a16="http://schemas.microsoft.com/office/drawing/2014/main" id="{8F49E1E7-4EE4-2827-4CAA-D0B5CE1D6EDC}"/>
              </a:ext>
            </a:extLst>
          </p:cNvPr>
          <p:cNvSpPr>
            <a:spLocks noGrp="1"/>
          </p:cNvSpPr>
          <p:nvPr>
            <p:ph type="subTitle" idx="1"/>
          </p:nvPr>
        </p:nvSpPr>
        <p:spPr>
          <a:xfrm>
            <a:off x="-35696" y="1626001"/>
            <a:ext cx="4176490" cy="1855216"/>
          </a:xfrm>
        </p:spPr>
        <p:txBody>
          <a:bodyPr>
            <a:normAutofit fontScale="92500" lnSpcReduction="10000"/>
          </a:bodyPr>
          <a:lstStyle/>
          <a:p>
            <a:pPr>
              <a:lnSpc>
                <a:spcPct val="200000"/>
              </a:lnSpc>
              <a:buFont typeface="Arial"/>
              <a:buChar char="•"/>
            </a:pPr>
            <a:r>
              <a:rPr lang="en-US"/>
              <a:t>PowerPoint Outline</a:t>
            </a:r>
          </a:p>
          <a:p>
            <a:pPr>
              <a:lnSpc>
                <a:spcPct val="200000"/>
              </a:lnSpc>
              <a:buFont typeface="Arial"/>
              <a:buChar char="•"/>
            </a:pPr>
            <a:r>
              <a:rPr lang="en-US"/>
              <a:t>Networking Lab Guides</a:t>
            </a:r>
          </a:p>
          <a:p>
            <a:pPr>
              <a:lnSpc>
                <a:spcPct val="200000"/>
              </a:lnSpc>
              <a:buFont typeface="Arial"/>
              <a:buChar char="•"/>
            </a:pPr>
            <a:r>
              <a:rPr lang="en-US"/>
              <a:t>Tested Traffic Filters</a:t>
            </a:r>
          </a:p>
        </p:txBody>
      </p:sp>
      <p:sp>
        <p:nvSpPr>
          <p:cNvPr id="5" name="Google Shape;87;g3327ddae04d_2_2">
            <a:extLst>
              <a:ext uri="{FF2B5EF4-FFF2-40B4-BE49-F238E27FC236}">
                <a16:creationId xmlns:a16="http://schemas.microsoft.com/office/drawing/2014/main" id="{27EC2206-F7A8-EF0B-FD13-AA370ACE2C75}"/>
              </a:ext>
            </a:extLst>
          </p:cNvPr>
          <p:cNvSpPr txBox="1"/>
          <p:nvPr/>
        </p:nvSpPr>
        <p:spPr>
          <a:xfrm>
            <a:off x="93786" y="831868"/>
            <a:ext cx="3990752" cy="461635"/>
          </a:xfrm>
          <a:prstGeom prst="rect">
            <a:avLst/>
          </a:prstGeom>
          <a:noFill/>
          <a:ln>
            <a:noFill/>
          </a:ln>
        </p:spPr>
        <p:txBody>
          <a:bodyPr spcFirstLastPara="1" wrap="square" lIns="91425" tIns="91425" rIns="91425" bIns="91425" anchor="t" anchorCtr="0">
            <a:spAutoFit/>
          </a:bodyPr>
          <a:lstStyle/>
          <a:p>
            <a:r>
              <a:rPr lang="en-US" sz="1800" u="sng">
                <a:solidFill>
                  <a:schemeClr val="dk1"/>
                </a:solidFill>
                <a:latin typeface="Old Standard TT"/>
                <a:ea typeface="Old Standard TT"/>
                <a:cs typeface="Old Standard TT"/>
              </a:rPr>
              <a:t>Executing and Monitoring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483F3-9986-E13D-A8C3-CDF18ABBCD95}"/>
            </a:ext>
          </a:extLst>
        </p:cNvPr>
        <p:cNvGrpSpPr/>
        <p:nvPr/>
      </p:nvGrpSpPr>
      <p:grpSpPr>
        <a:xfrm>
          <a:off x="0" y="0"/>
          <a:ext cx="0" cy="0"/>
          <a:chOff x="0" y="0"/>
          <a:chExt cx="0" cy="0"/>
        </a:xfrm>
      </p:grpSpPr>
      <p:pic>
        <p:nvPicPr>
          <p:cNvPr id="1030" name="Picture 6">
            <a:extLst>
              <a:ext uri="{FF2B5EF4-FFF2-40B4-BE49-F238E27FC236}">
                <a16:creationId xmlns:a16="http://schemas.microsoft.com/office/drawing/2014/main" id="{382868C3-C78A-653F-6453-54A13F9BADB1}"/>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4690" t="7447" b="12135"/>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EA05670-A72F-66D8-1C95-F5740228B6AA}"/>
              </a:ext>
            </a:extLst>
          </p:cNvPr>
          <p:cNvSpPr txBox="1">
            <a:spLocks/>
          </p:cNvSpPr>
          <p:nvPr/>
        </p:nvSpPr>
        <p:spPr>
          <a:xfrm>
            <a:off x="4847771" y="1125120"/>
            <a:ext cx="4034972" cy="289326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400" b="1">
                <a:solidFill>
                  <a:schemeClr val="bg1"/>
                </a:solidFill>
              </a:rPr>
              <a:t>Routing Network Traffic with Route Tables</a:t>
            </a:r>
          </a:p>
        </p:txBody>
      </p:sp>
    </p:spTree>
    <p:extLst>
      <p:ext uri="{BB962C8B-B14F-4D97-AF65-F5344CB8AC3E}">
        <p14:creationId xmlns:p14="http://schemas.microsoft.com/office/powerpoint/2010/main" val="291529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ED3A-123D-F0AF-7DCC-C9AD3D76F4F4}"/>
              </a:ext>
            </a:extLst>
          </p:cNvPr>
          <p:cNvSpPr>
            <a:spLocks noGrp="1"/>
          </p:cNvSpPr>
          <p:nvPr>
            <p:ph type="title"/>
          </p:nvPr>
        </p:nvSpPr>
        <p:spPr/>
        <p:txBody>
          <a:bodyPr>
            <a:normAutofit fontScale="90000"/>
          </a:bodyPr>
          <a:lstStyle/>
          <a:p>
            <a:r>
              <a:rPr lang="en-US"/>
              <a:t>Routing Network Traffic with Route Tables</a:t>
            </a:r>
          </a:p>
        </p:txBody>
      </p:sp>
      <p:sp>
        <p:nvSpPr>
          <p:cNvPr id="3" name="Text Placeholder 2">
            <a:extLst>
              <a:ext uri="{FF2B5EF4-FFF2-40B4-BE49-F238E27FC236}">
                <a16:creationId xmlns:a16="http://schemas.microsoft.com/office/drawing/2014/main" id="{02D65ADD-0FCF-5C0C-0BE6-ECDA2FA9B404}"/>
              </a:ext>
            </a:extLst>
          </p:cNvPr>
          <p:cNvSpPr>
            <a:spLocks noGrp="1"/>
          </p:cNvSpPr>
          <p:nvPr>
            <p:ph type="body" idx="1"/>
          </p:nvPr>
        </p:nvSpPr>
        <p:spPr/>
        <p:txBody>
          <a:bodyPr/>
          <a:lstStyle/>
          <a:p>
            <a:r>
              <a:rPr lang="en-US"/>
              <a:t>Creating a NVA</a:t>
            </a:r>
          </a:p>
          <a:p>
            <a:r>
              <a:rPr lang="en-US"/>
              <a:t>Creating a Route Table</a:t>
            </a:r>
          </a:p>
          <a:p>
            <a:r>
              <a:rPr lang="en-US"/>
              <a:t>Creating a route</a:t>
            </a:r>
          </a:p>
          <a:p>
            <a:r>
              <a:rPr lang="en-US"/>
              <a:t>Configuring IP forwarding</a:t>
            </a:r>
          </a:p>
          <a:p>
            <a:r>
              <a:rPr lang="en-US"/>
              <a:t>Protocol Mapping</a:t>
            </a:r>
          </a:p>
        </p:txBody>
      </p:sp>
    </p:spTree>
    <p:extLst>
      <p:ext uri="{BB962C8B-B14F-4D97-AF65-F5344CB8AC3E}">
        <p14:creationId xmlns:p14="http://schemas.microsoft.com/office/powerpoint/2010/main" val="156806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8A8A2-2B5B-EB6B-7EBC-FC30186FE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41C77-B96C-BF99-7B0D-0AF6D18DA69D}"/>
              </a:ext>
            </a:extLst>
          </p:cNvPr>
          <p:cNvSpPr>
            <a:spLocks noGrp="1"/>
          </p:cNvSpPr>
          <p:nvPr>
            <p:ph type="title"/>
          </p:nvPr>
        </p:nvSpPr>
        <p:spPr/>
        <p:txBody>
          <a:bodyPr>
            <a:normAutofit fontScale="90000"/>
          </a:bodyPr>
          <a:lstStyle/>
          <a:p>
            <a:r>
              <a:rPr lang="en-US"/>
              <a:t>Creating a Network Virtual Appliance</a:t>
            </a:r>
          </a:p>
        </p:txBody>
      </p:sp>
      <p:pic>
        <p:nvPicPr>
          <p:cNvPr id="4" name="Picture 3">
            <a:extLst>
              <a:ext uri="{FF2B5EF4-FFF2-40B4-BE49-F238E27FC236}">
                <a16:creationId xmlns:a16="http://schemas.microsoft.com/office/drawing/2014/main" id="{295F4F61-F42D-17C4-81AE-F40613393894}"/>
              </a:ext>
            </a:extLst>
          </p:cNvPr>
          <p:cNvPicPr>
            <a:picLocks noChangeAspect="1"/>
          </p:cNvPicPr>
          <p:nvPr/>
        </p:nvPicPr>
        <p:blipFill>
          <a:blip r:embed="rId2"/>
          <a:srcRect r="21087"/>
          <a:stretch/>
        </p:blipFill>
        <p:spPr>
          <a:xfrm>
            <a:off x="311699" y="1354480"/>
            <a:ext cx="8520601" cy="3157442"/>
          </a:xfrm>
          <a:prstGeom prst="rect">
            <a:avLst/>
          </a:prstGeom>
        </p:spPr>
      </p:pic>
      <p:sp>
        <p:nvSpPr>
          <p:cNvPr id="5" name="Rectangle 4">
            <a:extLst>
              <a:ext uri="{FF2B5EF4-FFF2-40B4-BE49-F238E27FC236}">
                <a16:creationId xmlns:a16="http://schemas.microsoft.com/office/drawing/2014/main" id="{F82479EA-AAA2-815F-18AC-0B77B0569CEF}"/>
              </a:ext>
            </a:extLst>
          </p:cNvPr>
          <p:cNvSpPr/>
          <p:nvPr/>
        </p:nvSpPr>
        <p:spPr>
          <a:xfrm>
            <a:off x="379307" y="1781387"/>
            <a:ext cx="1612053" cy="3251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EB839D-2A1E-7E5C-94A2-22273739C033}"/>
              </a:ext>
            </a:extLst>
          </p:cNvPr>
          <p:cNvSpPr/>
          <p:nvPr/>
        </p:nvSpPr>
        <p:spPr>
          <a:xfrm>
            <a:off x="6526107" y="3325706"/>
            <a:ext cx="1696720" cy="2065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31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be47fb8-a15c-46bb-9db0-a7fcf3f76cbf" xsi:nil="true"/>
    <lcf76f155ced4ddcb4097134ff3c332f xmlns="ba314af7-c14f-4b4d-acc0-fbee466f2e7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A38140249F514CA7CA02E489CFD88A" ma:contentTypeVersion="12" ma:contentTypeDescription="Create a new document." ma:contentTypeScope="" ma:versionID="fd26b6ed0a29c0d58c3b1f4d04668ebe">
  <xsd:schema xmlns:xsd="http://www.w3.org/2001/XMLSchema" xmlns:xs="http://www.w3.org/2001/XMLSchema" xmlns:p="http://schemas.microsoft.com/office/2006/metadata/properties" xmlns:ns2="ba314af7-c14f-4b4d-acc0-fbee466f2e73" xmlns:ns3="fbe47fb8-a15c-46bb-9db0-a7fcf3f76cbf" targetNamespace="http://schemas.microsoft.com/office/2006/metadata/properties" ma:root="true" ma:fieldsID="943e2ba9d60b5768755e1f4f8d5346fd" ns2:_="" ns3:_="">
    <xsd:import namespace="ba314af7-c14f-4b4d-acc0-fbee466f2e73"/>
    <xsd:import namespace="fbe47fb8-a15c-46bb-9db0-a7fcf3f76cb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314af7-c14f-4b4d-acc0-fbee466f2e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b7d43be-65ba-49b0-9acd-5bf03a2ce9a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e47fb8-a15c-46bb-9db0-a7fcf3f76cb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ededc04-1153-4da0-b7a5-65842d69a089}" ma:internalName="TaxCatchAll" ma:showField="CatchAllData" ma:web="fbe47fb8-a15c-46bb-9db0-a7fcf3f76c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DDB1D8-A40B-44F6-9CE5-B1801185E91E}">
  <ds:schemaRefs>
    <ds:schemaRef ds:uri="ba314af7-c14f-4b4d-acc0-fbee466f2e73"/>
    <ds:schemaRef ds:uri="fbe47fb8-a15c-46bb-9db0-a7fcf3f76c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F5D1E31-1C38-4524-8DE6-53EF8577DC94}">
  <ds:schemaRefs>
    <ds:schemaRef ds:uri="ba314af7-c14f-4b4d-acc0-fbee466f2e73"/>
    <ds:schemaRef ds:uri="fbe47fb8-a15c-46bb-9db0-a7fcf3f76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FF87F7-77B4-4A64-B1AD-A2255EBF67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23</Slides>
  <Notes>12</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Paperback</vt:lpstr>
      <vt:lpstr>PowerPoint Presentation</vt:lpstr>
      <vt:lpstr>Meet the team</vt:lpstr>
      <vt:lpstr>PowerPoint Presentation</vt:lpstr>
      <vt:lpstr>PowerPoint Presentation</vt:lpstr>
      <vt:lpstr>PowerPoint Presentation</vt:lpstr>
      <vt:lpstr>PowerPoint Presentation</vt:lpstr>
      <vt:lpstr>PowerPoint Presentation</vt:lpstr>
      <vt:lpstr>Routing Network Traffic with Route Tables</vt:lpstr>
      <vt:lpstr>Creating a Network Virtual Appliance</vt:lpstr>
      <vt:lpstr>Creating a Route Table</vt:lpstr>
      <vt:lpstr>Adding a route</vt:lpstr>
      <vt:lpstr>Configure IP Forwarding</vt:lpstr>
      <vt:lpstr>Protocol Mapping</vt:lpstr>
      <vt:lpstr>Protocol Mapping</vt:lpstr>
      <vt:lpstr>PowerPoint Presentation</vt:lpstr>
      <vt:lpstr>Connecting Virtual Networks</vt:lpstr>
      <vt:lpstr>Connecting Virtual Networks and Peering</vt:lpstr>
      <vt:lpstr>Testing the Peering connection</vt:lpstr>
      <vt:lpstr>PowerPoint Presentation</vt:lpstr>
      <vt:lpstr>Summary</vt:lpstr>
      <vt:lpstr>Considerations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2025-05-07T22:04:59Z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0x010100F0A38140249F514CA7CA02E489CFD88A</vt:lpwstr>
  </property>
  <property fmtid="{D5CDD505-2E9C-101B-9397-08002B2CF9AE}" pid="3" name="MediaServiceImageTags">
    <vt:lpwstr/>
  </property>
</Properties>
</file>